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6"/>
  </p:notesMasterIdLst>
  <p:sldIdLst>
    <p:sldId id="256" r:id="rId2"/>
    <p:sldId id="286" r:id="rId3"/>
    <p:sldId id="331" r:id="rId4"/>
    <p:sldId id="332" r:id="rId5"/>
    <p:sldId id="313" r:id="rId6"/>
    <p:sldId id="295" r:id="rId7"/>
    <p:sldId id="333" r:id="rId8"/>
    <p:sldId id="262" r:id="rId9"/>
    <p:sldId id="263" r:id="rId10"/>
    <p:sldId id="264" r:id="rId11"/>
    <p:sldId id="296" r:id="rId12"/>
    <p:sldId id="266" r:id="rId13"/>
    <p:sldId id="267" r:id="rId14"/>
    <p:sldId id="297" r:id="rId15"/>
    <p:sldId id="298" r:id="rId16"/>
    <p:sldId id="299" r:id="rId17"/>
    <p:sldId id="380" r:id="rId18"/>
    <p:sldId id="381" r:id="rId19"/>
    <p:sldId id="268" r:id="rId20"/>
    <p:sldId id="269" r:id="rId21"/>
    <p:sldId id="281" r:id="rId22"/>
    <p:sldId id="334" r:id="rId23"/>
    <p:sldId id="335" r:id="rId24"/>
    <p:sldId id="337" r:id="rId25"/>
    <p:sldId id="336" r:id="rId26"/>
    <p:sldId id="338" r:id="rId27"/>
    <p:sldId id="339" r:id="rId28"/>
    <p:sldId id="340" r:id="rId29"/>
    <p:sldId id="341" r:id="rId30"/>
    <p:sldId id="342" r:id="rId31"/>
    <p:sldId id="343" r:id="rId32"/>
    <p:sldId id="344" r:id="rId33"/>
    <p:sldId id="345" r:id="rId34"/>
    <p:sldId id="346" r:id="rId35"/>
    <p:sldId id="347" r:id="rId36"/>
    <p:sldId id="348" r:id="rId37"/>
    <p:sldId id="349" r:id="rId38"/>
    <p:sldId id="350" r:id="rId39"/>
    <p:sldId id="351" r:id="rId40"/>
    <p:sldId id="352" r:id="rId41"/>
    <p:sldId id="353" r:id="rId42"/>
    <p:sldId id="292" r:id="rId43"/>
    <p:sldId id="274" r:id="rId44"/>
    <p:sldId id="275" r:id="rId4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5196" autoAdjust="0"/>
  </p:normalViewPr>
  <p:slideViewPr>
    <p:cSldViewPr>
      <p:cViewPr varScale="1">
        <p:scale>
          <a:sx n="88" d="100"/>
          <a:sy n="88" d="100"/>
        </p:scale>
        <p:origin x="1306" y="77"/>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57F5B7F-8512-41E7-A035-99AF5AE4F19F}" type="datetimeFigureOut">
              <a:rPr lang="en-US" smtClean="0"/>
              <a:pPr/>
              <a:t>4/28/2024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FDBF95E-DA7F-4100-90CB-4D99A6961DEE}" type="slidenum">
              <a:rPr lang="en-US" smtClean="0"/>
              <a:pPr/>
              <a:t>‹#›</a:t>
            </a:fld>
            <a:endParaRPr lang="en-US"/>
          </a:p>
        </p:txBody>
      </p:sp>
    </p:spTree>
    <p:extLst>
      <p:ext uri="{BB962C8B-B14F-4D97-AF65-F5344CB8AC3E}">
        <p14:creationId xmlns:p14="http://schemas.microsoft.com/office/powerpoint/2010/main" val="7193684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a:solidFill>
                  <a:schemeClr val="tx1"/>
                </a:solidFill>
                <a:latin typeface="+mn-lt"/>
                <a:ea typeface="+mn-ea"/>
                <a:cs typeface="+mn-cs"/>
              </a:rPr>
              <a:t> </a:t>
            </a:r>
          </a:p>
          <a:p>
            <a:r>
              <a:rPr lang="en-US" sz="1200" b="1" kern="1200" dirty="0">
                <a:solidFill>
                  <a:schemeClr val="tx1"/>
                </a:solidFill>
                <a:latin typeface="+mn-lt"/>
                <a:ea typeface="+mn-ea"/>
                <a:cs typeface="+mn-cs"/>
              </a:rPr>
              <a:t>USECASE DIAGRAM: </a:t>
            </a:r>
            <a:r>
              <a:rPr lang="en-US" sz="1200" kern="1200" dirty="0">
                <a:solidFill>
                  <a:schemeClr val="tx1"/>
                </a:solidFill>
                <a:latin typeface="+mn-lt"/>
                <a:ea typeface="+mn-ea"/>
                <a:cs typeface="+mn-cs"/>
              </a:rPr>
              <a:t>A Use case is a description of set of sequence of actions.  Graphically it is rendered as an ellipse with solid line including only its name.  Use case diagram is a behavioral diagram that shows a set of use cases and actors and their relationship.  It is an association between the use cases and actors.  An actor represents a real-world object.  Primary Actor – Sender, Secondary Actor Receiver.</a:t>
            </a:r>
          </a:p>
          <a:p>
            <a:endParaRPr lang="en-US" dirty="0"/>
          </a:p>
        </p:txBody>
      </p:sp>
      <p:sp>
        <p:nvSpPr>
          <p:cNvPr id="4" name="Slide Number Placeholder 3"/>
          <p:cNvSpPr>
            <a:spLocks noGrp="1"/>
          </p:cNvSpPr>
          <p:nvPr>
            <p:ph type="sldNum" sz="quarter" idx="10"/>
          </p:nvPr>
        </p:nvSpPr>
        <p:spPr/>
        <p:txBody>
          <a:bodyPr/>
          <a:lstStyle/>
          <a:p>
            <a:fld id="{5FDBF95E-DA7F-4100-90CB-4D99A6961DEE}" type="slidenum">
              <a:rPr lang="en-US" smtClean="0"/>
              <a:pPr/>
              <a:t>10</a:t>
            </a:fld>
            <a:endParaRPr lang="en-US"/>
          </a:p>
        </p:txBody>
      </p:sp>
    </p:spTree>
    <p:extLst>
      <p:ext uri="{BB962C8B-B14F-4D97-AF65-F5344CB8AC3E}">
        <p14:creationId xmlns:p14="http://schemas.microsoft.com/office/powerpoint/2010/main" val="39465172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1" kern="1200" dirty="0">
                <a:solidFill>
                  <a:schemeClr val="tx1"/>
                </a:solidFill>
                <a:latin typeface="+mn-lt"/>
                <a:ea typeface="+mn-ea"/>
                <a:cs typeface="+mn-cs"/>
              </a:rPr>
              <a:t>Class Diagram:</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A description of set of objects that share the same attributes operations, relationships, and semantics</a:t>
            </a:r>
          </a:p>
          <a:p>
            <a:endParaRPr lang="en-US" dirty="0"/>
          </a:p>
        </p:txBody>
      </p:sp>
      <p:sp>
        <p:nvSpPr>
          <p:cNvPr id="4" name="Slide Number Placeholder 3"/>
          <p:cNvSpPr>
            <a:spLocks noGrp="1"/>
          </p:cNvSpPr>
          <p:nvPr>
            <p:ph type="sldNum" sz="quarter" idx="10"/>
          </p:nvPr>
        </p:nvSpPr>
        <p:spPr/>
        <p:txBody>
          <a:bodyPr/>
          <a:lstStyle/>
          <a:p>
            <a:fld id="{5FDBF95E-DA7F-4100-90CB-4D99A6961DEE}" type="slidenum">
              <a:rPr lang="en-US" smtClean="0"/>
              <a:pPr/>
              <a:t>12</a:t>
            </a:fld>
            <a:endParaRPr lang="en-US"/>
          </a:p>
        </p:txBody>
      </p:sp>
    </p:spTree>
    <p:extLst>
      <p:ext uri="{BB962C8B-B14F-4D97-AF65-F5344CB8AC3E}">
        <p14:creationId xmlns:p14="http://schemas.microsoft.com/office/powerpoint/2010/main" val="36148867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4" name="Title 13"/>
          <p:cNvSpPr>
            <a:spLocks noGrp="1"/>
          </p:cNvSpPr>
          <p:nvPr>
            <p:ph type="ctrTitle"/>
          </p:nvPr>
        </p:nvSpPr>
        <p:spPr>
          <a:xfrm>
            <a:off x="1432560" y="359898"/>
            <a:ext cx="7406640" cy="1472184"/>
          </a:xfrm>
        </p:spPr>
        <p:txBody>
          <a:bodyPr anchor="b"/>
          <a:lstStyle>
            <a:lvl1pPr algn="l">
              <a:defRPr/>
            </a:lvl1pPr>
            <a:extLst/>
          </a:lstStyle>
          <a:p>
            <a:r>
              <a:rPr kumimoji="0" lang="en-US"/>
              <a:t>Click to edit Master title style</a:t>
            </a:r>
          </a:p>
        </p:txBody>
      </p:sp>
      <p:sp>
        <p:nvSpPr>
          <p:cNvPr id="22" name="Subtitle 21"/>
          <p:cNvSpPr>
            <a:spLocks noGrp="1"/>
          </p:cNvSpPr>
          <p:nvPr>
            <p:ph type="subTitle" idx="1"/>
          </p:nvPr>
        </p:nvSpPr>
        <p:spPr>
          <a:xfrm>
            <a:off x="1432560" y="1850064"/>
            <a:ext cx="7406640" cy="1752600"/>
          </a:xfrm>
        </p:spPr>
        <p:txBody>
          <a:bodyPr tIns="0"/>
          <a:lstStyle>
            <a:lvl1pPr marL="27432" indent="0" algn="l">
              <a:buNone/>
              <a:defRPr sz="2600">
                <a:solidFill>
                  <a:schemeClr val="tx2">
                    <a:shade val="30000"/>
                    <a:satMod val="150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a:t>Click to edit Master subtitle style</a:t>
            </a:r>
          </a:p>
        </p:txBody>
      </p:sp>
      <p:sp>
        <p:nvSpPr>
          <p:cNvPr id="7" name="Date Placeholder 6"/>
          <p:cNvSpPr>
            <a:spLocks noGrp="1"/>
          </p:cNvSpPr>
          <p:nvPr>
            <p:ph type="dt" sz="half" idx="10"/>
          </p:nvPr>
        </p:nvSpPr>
        <p:spPr/>
        <p:txBody>
          <a:bodyPr/>
          <a:lstStyle/>
          <a:p>
            <a:fld id="{DBDE36E3-064B-4319-8971-DB24598FB7A4}" type="datetimeFigureOut">
              <a:rPr lang="en-US" smtClean="0"/>
              <a:pPr/>
              <a:t>4/28/2024</a:t>
            </a:fld>
            <a:endParaRPr lang="en-US"/>
          </a:p>
        </p:txBody>
      </p:sp>
      <p:sp>
        <p:nvSpPr>
          <p:cNvPr id="20" name="Footer Placeholder 19"/>
          <p:cNvSpPr>
            <a:spLocks noGrp="1"/>
          </p:cNvSpPr>
          <p:nvPr>
            <p:ph type="ftr" sz="quarter" idx="11"/>
          </p:nvPr>
        </p:nvSpPr>
        <p:spPr/>
        <p:txBody>
          <a:bodyPr/>
          <a:lstStyle/>
          <a:p>
            <a:endParaRPr lang="en-US"/>
          </a:p>
        </p:txBody>
      </p:sp>
      <p:sp>
        <p:nvSpPr>
          <p:cNvPr id="10" name="Slide Number Placeholder 9"/>
          <p:cNvSpPr>
            <a:spLocks noGrp="1"/>
          </p:cNvSpPr>
          <p:nvPr>
            <p:ph type="sldNum" sz="quarter" idx="12"/>
          </p:nvPr>
        </p:nvSpPr>
        <p:spPr/>
        <p:txBody>
          <a:bodyPr/>
          <a:lstStyle/>
          <a:p>
            <a:fld id="{2401026F-F1B0-4023-B4A0-A3D8B50537F2}" type="slidenum">
              <a:rPr lang="en-US" smtClean="0"/>
              <a:pPr/>
              <a:t>‹#›</a:t>
            </a:fld>
            <a:endParaRPr lang="en-US"/>
          </a:p>
        </p:txBody>
      </p:sp>
      <p:sp>
        <p:nvSpPr>
          <p:cNvPr id="8" name="Oval 7"/>
          <p:cNvSpPr/>
          <p:nvPr/>
        </p:nvSpPr>
        <p:spPr>
          <a:xfrm>
            <a:off x="921433" y="1413802"/>
            <a:ext cx="210312" cy="210312"/>
          </a:xfrm>
          <a:prstGeom prst="ellipse">
            <a:avLst/>
          </a:prstGeom>
          <a:gradFill rotWithShape="1">
            <a:gsLst>
              <a:gs pos="0">
                <a:schemeClr val="accent1">
                  <a:tint val="20000"/>
                  <a:satMod val="450000"/>
                  <a:alpha val="95000"/>
                </a:schemeClr>
              </a:gs>
              <a:gs pos="50000">
                <a:schemeClr val="accent1">
                  <a:tint val="38000"/>
                  <a:satMod val="250000"/>
                  <a:alpha val="90000"/>
                </a:schemeClr>
              </a:gs>
              <a:gs pos="95000">
                <a:schemeClr val="accent1">
                  <a:tint val="75000"/>
                  <a:satMod val="255000"/>
                  <a:alpha val="88000"/>
                </a:schemeClr>
              </a:gs>
              <a:gs pos="100000">
                <a:schemeClr val="accent1">
                  <a:tint val="100000"/>
                  <a:shade val="90000"/>
                  <a:satMod val="255000"/>
                  <a:alpha val="85000"/>
                </a:schemeClr>
              </a:gs>
            </a:gsLst>
            <a:path path="circle">
              <a:fillToRect l="25000" t="12500" r="75000" b="87500"/>
            </a:path>
          </a:gradFill>
          <a:ln w="2000" cap="rnd" cmpd="sng" algn="ctr">
            <a:solidFill>
              <a:schemeClr val="accent1">
                <a:shade val="90000"/>
                <a:satMod val="110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p>
            <a:pPr algn="ctr" eaLnBrk="1" latinLnBrk="0" hangingPunct="1"/>
            <a:endParaRPr kumimoji="0" lang="en-US"/>
          </a:p>
        </p:txBody>
      </p:sp>
      <p:sp>
        <p:nvSpPr>
          <p:cNvPr id="9" name="Oval 8"/>
          <p:cNvSpPr/>
          <p:nvPr/>
        </p:nvSpPr>
        <p:spPr>
          <a:xfrm>
            <a:off x="1157176" y="1345016"/>
            <a:ext cx="64008" cy="64008"/>
          </a:xfrm>
          <a:prstGeom prst="ellipse">
            <a:avLst/>
          </a:prstGeom>
          <a:noFill/>
          <a:ln w="12700" cap="rnd" cmpd="sng" algn="ctr">
            <a:solidFill>
              <a:schemeClr val="accent1">
                <a:shade val="75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p>
            <a:pPr algn="ctr" eaLnBrk="1" latinLnBrk="0" hangingPunct="1"/>
            <a:endParaRPr kumimoji="0"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DBDE36E3-064B-4319-8971-DB24598FB7A4}" type="datetimeFigureOut">
              <a:rPr lang="en-US" smtClean="0"/>
              <a:pPr/>
              <a:t>4/28/2024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401026F-F1B0-4023-B4A0-A3D8B50537F2}"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274639"/>
            <a:ext cx="18288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1143000" y="274640"/>
            <a:ext cx="55626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DBDE36E3-064B-4319-8971-DB24598FB7A4}" type="datetimeFigureOut">
              <a:rPr lang="en-US" smtClean="0"/>
              <a:pPr/>
              <a:t>4/28/2024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401026F-F1B0-4023-B4A0-A3D8B50537F2}"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idx="1"/>
          </p:nvPr>
        </p:nvSpPr>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DBDE36E3-064B-4319-8971-DB24598FB7A4}" type="datetimeFigureOut">
              <a:rPr lang="en-US" smtClean="0"/>
              <a:pPr/>
              <a:t>4/28/2024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401026F-F1B0-4023-B4A0-A3D8B50537F2}"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2282890" y="-54"/>
            <a:ext cx="6858000" cy="6858054"/>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2578392" y="2600325"/>
            <a:ext cx="6400800" cy="2286000"/>
          </a:xfrm>
        </p:spPr>
        <p:txBody>
          <a:bodyPr anchor="t"/>
          <a:lstStyle>
            <a:lvl1pPr algn="l">
              <a:lnSpc>
                <a:spcPts val="4500"/>
              </a:lnSpc>
              <a:buNone/>
              <a:defRPr sz="4000" b="1" cap="all"/>
            </a:lvl1pPr>
            <a:extLst/>
          </a:lstStyle>
          <a:p>
            <a:r>
              <a:rPr kumimoji="0" lang="en-US"/>
              <a:t>Click to edit Master title style</a:t>
            </a:r>
          </a:p>
        </p:txBody>
      </p:sp>
      <p:sp>
        <p:nvSpPr>
          <p:cNvPr id="3" name="Text Placeholder 2"/>
          <p:cNvSpPr>
            <a:spLocks noGrp="1"/>
          </p:cNvSpPr>
          <p:nvPr>
            <p:ph type="body" idx="1"/>
          </p:nvPr>
        </p:nvSpPr>
        <p:spPr>
          <a:xfrm>
            <a:off x="2578392" y="1066800"/>
            <a:ext cx="6400800" cy="1509712"/>
          </a:xfrm>
        </p:spPr>
        <p:txBody>
          <a:bodyPr anchor="b"/>
          <a:lstStyle>
            <a:lvl1pPr marL="18288" indent="0">
              <a:lnSpc>
                <a:spcPts val="2300"/>
              </a:lnSpc>
              <a:spcBef>
                <a:spcPts val="0"/>
              </a:spcBef>
              <a:buNone/>
              <a:defRPr sz="2000">
                <a:solidFill>
                  <a:schemeClr val="tx2">
                    <a:shade val="30000"/>
                    <a:satMod val="150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fld id="{DBDE36E3-064B-4319-8971-DB24598FB7A4}" type="datetimeFigureOut">
              <a:rPr lang="en-US" smtClean="0"/>
              <a:pPr/>
              <a:t>4/28/2024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401026F-F1B0-4023-B4A0-A3D8B50537F2}" type="slidenum">
              <a:rPr lang="en-US" smtClean="0"/>
              <a:pPr/>
              <a:t>‹#›</a:t>
            </a:fld>
            <a:endParaRPr lang="en-US"/>
          </a:p>
        </p:txBody>
      </p:sp>
      <p:sp>
        <p:nvSpPr>
          <p:cNvPr id="10" name="Rectangle 9"/>
          <p:cNvSpPr/>
          <p:nvPr/>
        </p:nvSpPr>
        <p:spPr bwMode="invGray">
          <a:xfrm>
            <a:off x="2286000" y="0"/>
            <a:ext cx="76200"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Oval 7"/>
          <p:cNvSpPr/>
          <p:nvPr/>
        </p:nvSpPr>
        <p:spPr>
          <a:xfrm>
            <a:off x="2172321" y="2814656"/>
            <a:ext cx="210312" cy="210312"/>
          </a:xfrm>
          <a:prstGeom prst="ellipse">
            <a:avLst/>
          </a:prstGeom>
          <a:gradFill rotWithShape="1">
            <a:gsLst>
              <a:gs pos="0">
                <a:schemeClr val="accent1">
                  <a:tint val="20000"/>
                  <a:satMod val="450000"/>
                  <a:alpha val="95000"/>
                </a:schemeClr>
              </a:gs>
              <a:gs pos="50000">
                <a:schemeClr val="accent1">
                  <a:tint val="38000"/>
                  <a:satMod val="250000"/>
                  <a:alpha val="90000"/>
                </a:schemeClr>
              </a:gs>
              <a:gs pos="95000">
                <a:schemeClr val="accent1">
                  <a:tint val="75000"/>
                  <a:satMod val="255000"/>
                  <a:alpha val="88000"/>
                </a:schemeClr>
              </a:gs>
              <a:gs pos="100000">
                <a:schemeClr val="accent1">
                  <a:tint val="100000"/>
                  <a:shade val="90000"/>
                  <a:satMod val="255000"/>
                  <a:alpha val="85000"/>
                </a:schemeClr>
              </a:gs>
            </a:gsLst>
            <a:path path="circle">
              <a:fillToRect l="25000" t="12500" r="75000" b="87500"/>
            </a:path>
          </a:gradFill>
          <a:ln w="2000" cap="rnd" cmpd="sng" algn="ctr">
            <a:solidFill>
              <a:schemeClr val="accent1">
                <a:shade val="90000"/>
                <a:satMod val="110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p>
            <a:pPr algn="ctr" eaLnBrk="1" latinLnBrk="0" hangingPunct="1"/>
            <a:endParaRPr kumimoji="0" lang="en-US"/>
          </a:p>
        </p:txBody>
      </p:sp>
      <p:sp>
        <p:nvSpPr>
          <p:cNvPr id="9" name="Oval 8"/>
          <p:cNvSpPr/>
          <p:nvPr/>
        </p:nvSpPr>
        <p:spPr>
          <a:xfrm>
            <a:off x="2408064" y="2745870"/>
            <a:ext cx="64008" cy="64008"/>
          </a:xfrm>
          <a:prstGeom prst="ellipse">
            <a:avLst/>
          </a:prstGeom>
          <a:noFill/>
          <a:ln w="12700" cap="rnd" cmpd="sng" algn="ctr">
            <a:solidFill>
              <a:schemeClr val="accent1">
                <a:shade val="75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p>
            <a:pPr algn="ctr" eaLnBrk="1" latinLnBrk="0" hangingPunct="1"/>
            <a:endParaRPr kumimoji="0"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35608" y="274320"/>
            <a:ext cx="7498080" cy="1143000"/>
          </a:xfrm>
        </p:spPr>
        <p:txBody>
          <a:bodyPr/>
          <a:lstStyle/>
          <a:p>
            <a:r>
              <a:rPr kumimoji="0" lang="en-US"/>
              <a:t>Click to edit Master title style</a:t>
            </a:r>
          </a:p>
        </p:txBody>
      </p:sp>
      <p:sp>
        <p:nvSpPr>
          <p:cNvPr id="3" name="Content Placeholder 2"/>
          <p:cNvSpPr>
            <a:spLocks noGrp="1"/>
          </p:cNvSpPr>
          <p:nvPr>
            <p:ph sz="half" idx="1"/>
          </p:nvPr>
        </p:nvSpPr>
        <p:spPr>
          <a:xfrm>
            <a:off x="1435608" y="1524000"/>
            <a:ext cx="3657600" cy="4663440"/>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5276088" y="1524000"/>
            <a:ext cx="3657600" cy="4663440"/>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DBDE36E3-064B-4319-8971-DB24598FB7A4}" type="datetimeFigureOut">
              <a:rPr lang="en-US" smtClean="0"/>
              <a:pPr/>
              <a:t>4/28/2024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401026F-F1B0-4023-B4A0-A3D8B50537F2}"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5160336"/>
            <a:ext cx="8229600" cy="1143000"/>
          </a:xfrm>
        </p:spPr>
        <p:txBody>
          <a:bodyPr anchor="ctr"/>
          <a:lstStyle>
            <a:lvl1pPr algn="ctr">
              <a:defRPr sz="4500" b="1" cap="none" baseline="0"/>
            </a:lvl1pPr>
            <a:extLst/>
          </a:lstStyle>
          <a:p>
            <a:r>
              <a:rPr kumimoji="0" lang="en-US"/>
              <a:t>Click to edit Master title style</a:t>
            </a:r>
          </a:p>
        </p:txBody>
      </p:sp>
      <p:sp>
        <p:nvSpPr>
          <p:cNvPr id="3" name="Text Placeholder 2"/>
          <p:cNvSpPr>
            <a:spLocks noGrp="1"/>
          </p:cNvSpPr>
          <p:nvPr>
            <p:ph type="body" idx="1"/>
          </p:nvPr>
        </p:nvSpPr>
        <p:spPr>
          <a:xfrm>
            <a:off x="457200" y="328278"/>
            <a:ext cx="4023360" cy="640080"/>
          </a:xfrm>
          <a:solidFill>
            <a:schemeClr val="bg1"/>
          </a:solidFill>
          <a:ln w="10795">
            <a:solidFill>
              <a:schemeClr val="bg1"/>
            </a:solidFill>
            <a:miter lim="800000"/>
          </a:ln>
        </p:spPr>
        <p:txBody>
          <a:bodyPr anchor="ctr"/>
          <a:lstStyle>
            <a:lvl1pPr marL="64008" indent="0" algn="l">
              <a:lnSpc>
                <a:spcPct val="100000"/>
              </a:lnSpc>
              <a:spcBef>
                <a:spcPts val="100"/>
              </a:spcBef>
              <a:buNone/>
              <a:defRPr sz="1900" b="0">
                <a:solidFill>
                  <a:schemeClr val="tx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663440" y="328278"/>
            <a:ext cx="4023360" cy="640080"/>
          </a:xfrm>
          <a:solidFill>
            <a:schemeClr val="bg1"/>
          </a:solidFill>
          <a:ln w="10795">
            <a:solidFill>
              <a:schemeClr val="bg1"/>
            </a:solidFill>
            <a:miter lim="800000"/>
          </a:ln>
        </p:spPr>
        <p:txBody>
          <a:bodyPr anchor="ctr"/>
          <a:lstStyle>
            <a:lvl1pPr marL="64008" indent="0" algn="l">
              <a:lnSpc>
                <a:spcPct val="100000"/>
              </a:lnSpc>
              <a:spcBef>
                <a:spcPts val="100"/>
              </a:spcBef>
              <a:buNone/>
              <a:defRPr sz="1900" b="0">
                <a:solidFill>
                  <a:schemeClr val="tx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a:t>Click to edit Master text styles</a:t>
            </a:r>
          </a:p>
        </p:txBody>
      </p:sp>
      <p:sp>
        <p:nvSpPr>
          <p:cNvPr id="5" name="Content Placeholder 4"/>
          <p:cNvSpPr>
            <a:spLocks noGrp="1"/>
          </p:cNvSpPr>
          <p:nvPr>
            <p:ph sz="quarter" idx="2"/>
          </p:nvPr>
        </p:nvSpPr>
        <p:spPr>
          <a:xfrm>
            <a:off x="457200" y="969336"/>
            <a:ext cx="4023360" cy="4114800"/>
          </a:xfrm>
          <a:ln w="10795">
            <a:solidFill>
              <a:schemeClr val="bg1"/>
            </a:solidFill>
            <a:prstDash val="dash"/>
            <a:miter lim="800000"/>
          </a:ln>
        </p:spPr>
        <p:txBody>
          <a:bodyPr/>
          <a:lstStyle>
            <a:lvl1pPr marL="393192" indent="-274320">
              <a:lnSpc>
                <a:spcPct val="100000"/>
              </a:lnSpc>
              <a:spcBef>
                <a:spcPts val="700"/>
              </a:spcBef>
              <a:defRPr sz="2400"/>
            </a:lvl1pPr>
            <a:lvl2pPr>
              <a:lnSpc>
                <a:spcPct val="100000"/>
              </a:lnSpc>
              <a:spcBef>
                <a:spcPts val="700"/>
              </a:spcBef>
              <a:defRPr sz="2000"/>
            </a:lvl2pPr>
            <a:lvl3pPr>
              <a:lnSpc>
                <a:spcPct val="100000"/>
              </a:lnSpc>
              <a:spcBef>
                <a:spcPts val="700"/>
              </a:spcBef>
              <a:defRPr sz="1800"/>
            </a:lvl3pPr>
            <a:lvl4pPr>
              <a:lnSpc>
                <a:spcPct val="100000"/>
              </a:lnSpc>
              <a:spcBef>
                <a:spcPts val="700"/>
              </a:spcBef>
              <a:defRPr sz="1600"/>
            </a:lvl4pPr>
            <a:lvl5pPr>
              <a:lnSpc>
                <a:spcPct val="100000"/>
              </a:lnSpc>
              <a:spcBef>
                <a:spcPts val="700"/>
              </a:spcBef>
              <a:defRPr sz="16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Content Placeholder 5"/>
          <p:cNvSpPr>
            <a:spLocks noGrp="1"/>
          </p:cNvSpPr>
          <p:nvPr>
            <p:ph sz="quarter" idx="4"/>
          </p:nvPr>
        </p:nvSpPr>
        <p:spPr>
          <a:xfrm>
            <a:off x="4663440" y="969336"/>
            <a:ext cx="4023360" cy="4114800"/>
          </a:xfrm>
          <a:ln w="10795">
            <a:solidFill>
              <a:schemeClr val="bg1"/>
            </a:solidFill>
            <a:prstDash val="dash"/>
            <a:miter lim="800000"/>
          </a:ln>
        </p:spPr>
        <p:txBody>
          <a:bodyPr/>
          <a:lstStyle>
            <a:lvl1pPr marL="393192" indent="-274320">
              <a:lnSpc>
                <a:spcPct val="100000"/>
              </a:lnSpc>
              <a:spcBef>
                <a:spcPts val="700"/>
              </a:spcBef>
              <a:defRPr sz="2400"/>
            </a:lvl1pPr>
            <a:lvl2pPr>
              <a:lnSpc>
                <a:spcPct val="100000"/>
              </a:lnSpc>
              <a:spcBef>
                <a:spcPts val="700"/>
              </a:spcBef>
              <a:defRPr sz="2000"/>
            </a:lvl2pPr>
            <a:lvl3pPr>
              <a:lnSpc>
                <a:spcPct val="100000"/>
              </a:lnSpc>
              <a:spcBef>
                <a:spcPts val="700"/>
              </a:spcBef>
              <a:defRPr sz="1800"/>
            </a:lvl3pPr>
            <a:lvl4pPr>
              <a:lnSpc>
                <a:spcPct val="100000"/>
              </a:lnSpc>
              <a:spcBef>
                <a:spcPts val="700"/>
              </a:spcBef>
              <a:defRPr sz="1600"/>
            </a:lvl4pPr>
            <a:lvl5pPr>
              <a:lnSpc>
                <a:spcPct val="100000"/>
              </a:lnSpc>
              <a:spcBef>
                <a:spcPts val="700"/>
              </a:spcBef>
              <a:defRPr sz="16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0"/>
          </p:nvPr>
        </p:nvSpPr>
        <p:spPr/>
        <p:txBody>
          <a:bodyPr/>
          <a:lstStyle/>
          <a:p>
            <a:fld id="{DBDE36E3-064B-4319-8971-DB24598FB7A4}" type="datetimeFigureOut">
              <a:rPr lang="en-US" smtClean="0"/>
              <a:pPr/>
              <a:t>4/28/2024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401026F-F1B0-4023-B4A0-A3D8B50537F2}"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435608" y="274320"/>
            <a:ext cx="7498080" cy="1143000"/>
          </a:xfrm>
        </p:spPr>
        <p:txBody>
          <a:bodyPr anchor="ctr"/>
          <a:lstStyle/>
          <a:p>
            <a:r>
              <a:rPr kumimoji="0" lang="en-US"/>
              <a:t>Click to edit Master title style</a:t>
            </a:r>
          </a:p>
        </p:txBody>
      </p:sp>
      <p:sp>
        <p:nvSpPr>
          <p:cNvPr id="3" name="Date Placeholder 2"/>
          <p:cNvSpPr>
            <a:spLocks noGrp="1"/>
          </p:cNvSpPr>
          <p:nvPr>
            <p:ph type="dt" sz="half" idx="10"/>
          </p:nvPr>
        </p:nvSpPr>
        <p:spPr/>
        <p:txBody>
          <a:bodyPr/>
          <a:lstStyle/>
          <a:p>
            <a:fld id="{DBDE36E3-064B-4319-8971-DB24598FB7A4}" type="datetimeFigureOut">
              <a:rPr lang="en-US" smtClean="0"/>
              <a:pPr/>
              <a:t>4/28/2024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401026F-F1B0-4023-B4A0-A3D8B50537F2}"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1014984" y="0"/>
            <a:ext cx="8129016" cy="6858000"/>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Date Placeholder 1"/>
          <p:cNvSpPr>
            <a:spLocks noGrp="1"/>
          </p:cNvSpPr>
          <p:nvPr>
            <p:ph type="dt" sz="half" idx="10"/>
          </p:nvPr>
        </p:nvSpPr>
        <p:spPr/>
        <p:txBody>
          <a:bodyPr/>
          <a:lstStyle/>
          <a:p>
            <a:fld id="{DBDE36E3-064B-4319-8971-DB24598FB7A4}" type="datetimeFigureOut">
              <a:rPr lang="en-US" smtClean="0"/>
              <a:pPr/>
              <a:t>4/28/2024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401026F-F1B0-4023-B4A0-A3D8B50537F2}" type="slidenum">
              <a:rPr lang="en-US" smtClean="0"/>
              <a:pPr/>
              <a:t>‹#›</a:t>
            </a:fld>
            <a:endParaRPr lang="en-US"/>
          </a:p>
        </p:txBody>
      </p:sp>
      <p:sp>
        <p:nvSpPr>
          <p:cNvPr id="6" name="Rectangle 5"/>
          <p:cNvSpPr/>
          <p:nvPr/>
        </p:nvSpPr>
        <p:spPr bwMode="invGray">
          <a:xfrm>
            <a:off x="1014984" y="-54"/>
            <a:ext cx="73152"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16778"/>
            <a:ext cx="3810000" cy="1162050"/>
          </a:xfrm>
          <a:ln>
            <a:noFill/>
          </a:ln>
        </p:spPr>
        <p:txBody>
          <a:bodyPr anchor="b"/>
          <a:lstStyle>
            <a:lvl1pPr algn="l">
              <a:lnSpc>
                <a:spcPts val="2000"/>
              </a:lnSpc>
              <a:buNone/>
              <a:defRPr sz="2200" b="1" cap="all" baseline="0"/>
            </a:lvl1pPr>
            <a:extLst/>
          </a:lstStyle>
          <a:p>
            <a:r>
              <a:rPr kumimoji="0" lang="en-US"/>
              <a:t>Click to edit Master title style</a:t>
            </a:r>
          </a:p>
        </p:txBody>
      </p:sp>
      <p:sp>
        <p:nvSpPr>
          <p:cNvPr id="3" name="Text Placeholder 2"/>
          <p:cNvSpPr>
            <a:spLocks noGrp="1"/>
          </p:cNvSpPr>
          <p:nvPr>
            <p:ph type="body" idx="2"/>
          </p:nvPr>
        </p:nvSpPr>
        <p:spPr>
          <a:xfrm>
            <a:off x="457200" y="1406964"/>
            <a:ext cx="3810000" cy="698500"/>
          </a:xfrm>
        </p:spPr>
        <p:txBody>
          <a:bodyPr/>
          <a:lstStyle>
            <a:lvl1pPr marL="45720" indent="0">
              <a:lnSpc>
                <a:spcPct val="100000"/>
              </a:lnSpc>
              <a:spcBef>
                <a:spcPts val="0"/>
              </a:spcBef>
              <a:buNone/>
              <a:defRPr sz="1400"/>
            </a:lvl1pPr>
            <a:lvl2pPr>
              <a:buNone/>
              <a:defRPr sz="1200"/>
            </a:lvl2pPr>
            <a:lvl3pPr>
              <a:buNone/>
              <a:defRPr sz="1000"/>
            </a:lvl3pPr>
            <a:lvl4pPr>
              <a:buNone/>
              <a:defRPr sz="900"/>
            </a:lvl4pPr>
            <a:lvl5pPr>
              <a:buNone/>
              <a:defRPr sz="900"/>
            </a:lvl5pPr>
            <a:extLst/>
          </a:lstStyle>
          <a:p>
            <a:pPr lvl="0" eaLnBrk="1" latinLnBrk="0" hangingPunct="1"/>
            <a:r>
              <a:rPr kumimoji="0" lang="en-US"/>
              <a:t>Click to edit Master text styles</a:t>
            </a:r>
          </a:p>
        </p:txBody>
      </p:sp>
      <p:sp>
        <p:nvSpPr>
          <p:cNvPr id="4" name="Content Placeholder 3"/>
          <p:cNvSpPr>
            <a:spLocks noGrp="1"/>
          </p:cNvSpPr>
          <p:nvPr>
            <p:ph sz="half" idx="1"/>
          </p:nvPr>
        </p:nvSpPr>
        <p:spPr>
          <a:xfrm>
            <a:off x="457200" y="2133600"/>
            <a:ext cx="8153400" cy="3992563"/>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DBDE36E3-064B-4319-8971-DB24598FB7A4}" type="datetimeFigureOut">
              <a:rPr lang="en-US" smtClean="0"/>
              <a:pPr/>
              <a:t>4/28/2024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401026F-F1B0-4023-B4A0-A3D8B50537F2}"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86896" y="1066800"/>
            <a:ext cx="2743200" cy="1981200"/>
          </a:xfrm>
        </p:spPr>
        <p:txBody>
          <a:bodyPr anchor="b">
            <a:noAutofit/>
          </a:bodyPr>
          <a:lstStyle>
            <a:lvl1pPr algn="l">
              <a:buNone/>
              <a:defRPr sz="2100" b="1">
                <a:effectLst/>
              </a:defRPr>
            </a:lvl1pPr>
            <a:extLst/>
          </a:lstStyle>
          <a:p>
            <a:r>
              <a:rPr kumimoji="0" lang="en-US"/>
              <a:t>Click to edit Master title style</a:t>
            </a:r>
          </a:p>
        </p:txBody>
      </p:sp>
      <p:sp>
        <p:nvSpPr>
          <p:cNvPr id="5" name="Date Placeholder 4"/>
          <p:cNvSpPr>
            <a:spLocks noGrp="1"/>
          </p:cNvSpPr>
          <p:nvPr>
            <p:ph type="dt" sz="half" idx="10"/>
          </p:nvPr>
        </p:nvSpPr>
        <p:spPr/>
        <p:txBody>
          <a:bodyPr/>
          <a:lstStyle/>
          <a:p>
            <a:fld id="{DBDE36E3-064B-4319-8971-DB24598FB7A4}" type="datetimeFigureOut">
              <a:rPr lang="en-US" smtClean="0"/>
              <a:pPr/>
              <a:t>4/28/2024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401026F-F1B0-4023-B4A0-A3D8B50537F2}" type="slidenum">
              <a:rPr lang="en-US" smtClean="0"/>
              <a:pPr/>
              <a:t>‹#›</a:t>
            </a:fld>
            <a:endParaRPr lang="en-US"/>
          </a:p>
        </p:txBody>
      </p:sp>
      <p:sp>
        <p:nvSpPr>
          <p:cNvPr id="8" name="Rectangle 7"/>
          <p:cNvSpPr/>
          <p:nvPr/>
        </p:nvSpPr>
        <p:spPr>
          <a:xfrm>
            <a:off x="762000" y="1066800"/>
            <a:ext cx="4572000" cy="4572000"/>
          </a:xfrm>
          <a:prstGeom prst="rect">
            <a:avLst/>
          </a:prstGeom>
          <a:solidFill>
            <a:srgbClr val="FFFFFF"/>
          </a:solidFill>
          <a:ln w="88900" cap="sq">
            <a:solidFill>
              <a:srgbClr val="FFFFFF"/>
            </a:solidFill>
            <a:miter lim="800000"/>
          </a:ln>
          <a:effectLst>
            <a:outerShdw blurRad="55500" dist="18500" dir="5400000" algn="tl" rotWithShape="0">
              <a:srgbClr val="000000">
                <a:alpha val="35000"/>
              </a:srgbClr>
            </a:outerShdw>
          </a:effectLst>
          <a:scene3d>
            <a:camera prst="orthographicFront"/>
            <a:lightRig rig="twoPt" dir="t">
              <a:rot lat="0" lon="0" rev="7200000"/>
            </a:lightRig>
          </a:scene3d>
          <a:sp3d contourW="635">
            <a:bevelT w="25400" h="19050"/>
            <a:contourClr>
              <a:srgbClr val="969696"/>
            </a:contourClr>
          </a:sp3d>
        </p:spPr>
        <p:txBody>
          <a:bodyPr lIns="91440" tIns="274320" rtlCol="0" anchor="t">
            <a:normAutofit/>
          </a:bodyPr>
          <a:lstStyle/>
          <a:p>
            <a:pPr marL="0" indent="-283464" algn="l" rtl="0" eaLnBrk="1" latinLnBrk="0" hangingPunct="1">
              <a:lnSpc>
                <a:spcPts val="3000"/>
              </a:lnSpc>
              <a:spcBef>
                <a:spcPts val="600"/>
              </a:spcBef>
              <a:buClr>
                <a:schemeClr val="accent1"/>
              </a:buClr>
              <a:buSzPct val="80000"/>
              <a:buFont typeface="Wingdings 2"/>
              <a:buNone/>
            </a:pPr>
            <a:endParaRPr kumimoji="0" lang="en-US" sz="3200" kern="1200">
              <a:solidFill>
                <a:schemeClr val="tx1"/>
              </a:solidFill>
              <a:latin typeface="+mn-lt"/>
              <a:ea typeface="+mn-ea"/>
              <a:cs typeface="+mn-cs"/>
            </a:endParaRPr>
          </a:p>
        </p:txBody>
      </p:sp>
      <p:sp>
        <p:nvSpPr>
          <p:cNvPr id="3" name="Picture Placeholder 2"/>
          <p:cNvSpPr>
            <a:spLocks noGrp="1"/>
          </p:cNvSpPr>
          <p:nvPr>
            <p:ph type="pic" idx="1"/>
          </p:nvPr>
        </p:nvSpPr>
        <p:spPr>
          <a:xfrm>
            <a:off x="838200" y="1143003"/>
            <a:ext cx="4419600" cy="3514531"/>
          </a:xfrm>
          <a:prstGeom prst="roundRect">
            <a:avLst>
              <a:gd name="adj" fmla="val 783"/>
            </a:avLst>
          </a:prstGeom>
          <a:solidFill>
            <a:schemeClr val="bg2"/>
          </a:solidFill>
          <a:ln w="127000">
            <a:noFill/>
            <a:miter lim="800000"/>
          </a:ln>
          <a:effectLst/>
        </p:spPr>
        <p:txBody>
          <a:bodyPr lIns="91440" tIns="274320" anchor="t"/>
          <a:lstStyle>
            <a:lvl1pPr indent="0">
              <a:buNone/>
              <a:defRPr sz="3200"/>
            </a:lvl1pPr>
            <a:extLst/>
          </a:lstStyle>
          <a:p>
            <a:pPr marL="0" algn="l" eaLnBrk="1" latinLnBrk="0" hangingPunct="1"/>
            <a:r>
              <a:rPr kumimoji="0" lang="en-US"/>
              <a:t>Click icon to add picture</a:t>
            </a:r>
            <a:endParaRPr kumimoji="0" lang="en-US" dirty="0"/>
          </a:p>
        </p:txBody>
      </p:sp>
      <p:sp>
        <p:nvSpPr>
          <p:cNvPr id="9" name="Flowchart: Process 8"/>
          <p:cNvSpPr/>
          <p:nvPr/>
        </p:nvSpPr>
        <p:spPr>
          <a:xfrm rot="19468671">
            <a:off x="396725" y="954341"/>
            <a:ext cx="685800" cy="204310"/>
          </a:xfrm>
          <a:prstGeom prst="flowChartProcess">
            <a:avLst/>
          </a:prstGeom>
          <a:solidFill>
            <a:srgbClr val="FBFBFB">
              <a:alpha val="45098"/>
            </a:srgbClr>
          </a:solidFill>
          <a:ln w="6350" cap="rnd" cmpd="sng" algn="ctr">
            <a:solidFill>
              <a:srgbClr val="FFFFFF">
                <a:alpha val="100000"/>
              </a:srgbClr>
            </a:solidFill>
            <a:prstDash val="solid"/>
          </a:ln>
          <a:effectLst>
            <a:outerShdw blurRad="25400" dist="25400" dir="3300000" sx="96000" sy="96000" algn="tl" rotWithShape="0">
              <a:schemeClr val="bg2">
                <a:shade val="90000"/>
                <a:satMod val="200000"/>
                <a:alpha val="40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Flowchart: Process 9"/>
          <p:cNvSpPr/>
          <p:nvPr/>
        </p:nvSpPr>
        <p:spPr>
          <a:xfrm rot="2103354" flipH="1">
            <a:off x="5003667" y="936786"/>
            <a:ext cx="649224" cy="204310"/>
          </a:xfrm>
          <a:prstGeom prst="flowChartProcess">
            <a:avLst/>
          </a:prstGeom>
          <a:solidFill>
            <a:srgbClr val="FBFBFB">
              <a:alpha val="45098"/>
            </a:srgbClr>
          </a:solidFill>
          <a:ln w="6350" cap="rnd" cmpd="sng" algn="ctr">
            <a:solidFill>
              <a:srgbClr val="FFFFFF">
                <a:alpha val="100000"/>
              </a:srgbClr>
            </a:solidFill>
            <a:prstDash val="solid"/>
          </a:ln>
          <a:effectLst>
            <a:outerShdw blurRad="25400" dist="25400" dir="3300000" sx="96000" sy="96000" algn="tl" rotWithShape="0">
              <a:schemeClr val="bg2">
                <a:alpha val="20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4" name="Text Placeholder 3"/>
          <p:cNvSpPr>
            <a:spLocks noGrp="1"/>
          </p:cNvSpPr>
          <p:nvPr>
            <p:ph type="body" sz="half" idx="2"/>
          </p:nvPr>
        </p:nvSpPr>
        <p:spPr>
          <a:xfrm>
            <a:off x="838200" y="4800600"/>
            <a:ext cx="4419600" cy="762000"/>
          </a:xfrm>
        </p:spPr>
        <p:txBody>
          <a:bodyPr anchor="ctr"/>
          <a:lstStyle>
            <a:lvl1pPr marL="0" indent="0" algn="l">
              <a:lnSpc>
                <a:spcPts val="1600"/>
              </a:lnSpc>
              <a:spcBef>
                <a:spcPts val="0"/>
              </a:spcBef>
              <a:buNone/>
              <a:defRPr sz="1400">
                <a:solidFill>
                  <a:srgbClr val="777777"/>
                </a:solidFill>
              </a:defRPr>
            </a:lvl1pPr>
            <a:lvl2pPr>
              <a:defRPr sz="1200"/>
            </a:lvl2pPr>
            <a:lvl3pPr>
              <a:defRPr sz="1000"/>
            </a:lvl3pPr>
            <a:lvl4pPr>
              <a:defRPr sz="900"/>
            </a:lvl4pPr>
            <a:lvl5pPr>
              <a:defRPr sz="900"/>
            </a:lvl5pPr>
            <a:extLst/>
          </a:lstStyle>
          <a:p>
            <a:pPr lvl="0" eaLnBrk="1" latinLnBrk="0" hangingPunct="1"/>
            <a:r>
              <a:rPr kumimoji="0" lang="en-US"/>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7" name="Pie 6"/>
          <p:cNvSpPr/>
          <p:nvPr/>
        </p:nvSpPr>
        <p:spPr>
          <a:xfrm>
            <a:off x="-815927" y="-815922"/>
            <a:ext cx="1638887" cy="1638887"/>
          </a:xfrm>
          <a:prstGeom prst="pie">
            <a:avLst>
              <a:gd name="adj1" fmla="val 0"/>
              <a:gd name="adj2" fmla="val 5402120"/>
            </a:avLst>
          </a:prstGeom>
          <a:solidFill>
            <a:schemeClr val="bg2">
              <a:tint val="18000"/>
              <a:satMod val="220000"/>
              <a:alpha val="33000"/>
            </a:schemeClr>
          </a:solidFill>
          <a:ln w="3175" cap="rnd" cmpd="sng" algn="ctr">
            <a:solidFill>
              <a:schemeClr val="bg2">
                <a:shade val="70000"/>
                <a:satMod val="200000"/>
                <a:alpha val="100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Oval 7"/>
          <p:cNvSpPr/>
          <p:nvPr/>
        </p:nvSpPr>
        <p:spPr>
          <a:xfrm>
            <a:off x="168816" y="21102"/>
            <a:ext cx="1702191" cy="1702191"/>
          </a:xfrm>
          <a:prstGeom prst="ellipse">
            <a:avLst/>
          </a:prstGeom>
          <a:noFill/>
          <a:ln w="27305" cap="rnd" cmpd="sng" algn="ctr">
            <a:solidFill>
              <a:schemeClr val="bg2">
                <a:tint val="45000"/>
                <a:satMod val="325000"/>
                <a:alpha val="100000"/>
              </a:schemeClr>
            </a:solidFill>
            <a:prstDash val="solid"/>
          </a:ln>
          <a:effectLst>
            <a:outerShdw blurRad="25400" dist="25400" dir="5400000" algn="tl" rotWithShape="0">
              <a:schemeClr val="bg2">
                <a:shade val="50000"/>
                <a:satMod val="150000"/>
                <a:alpha val="85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Donut 10"/>
          <p:cNvSpPr/>
          <p:nvPr/>
        </p:nvSpPr>
        <p:spPr>
          <a:xfrm rot="2315675">
            <a:off x="182881" y="1055077"/>
            <a:ext cx="1125717" cy="1102624"/>
          </a:xfrm>
          <a:prstGeom prst="donut">
            <a:avLst>
              <a:gd name="adj" fmla="val 11833"/>
            </a:avLst>
          </a:prstGeom>
          <a:gradFill rotWithShape="1">
            <a:gsLst>
              <a:gs pos="0">
                <a:schemeClr val="bg2">
                  <a:tint val="10000"/>
                  <a:shade val="99000"/>
                  <a:satMod val="355000"/>
                  <a:alpha val="70000"/>
                </a:schemeClr>
              </a:gs>
              <a:gs pos="70000">
                <a:schemeClr val="bg2">
                  <a:tint val="6000"/>
                  <a:shade val="100000"/>
                  <a:satMod val="400000"/>
                  <a:alpha val="55000"/>
                </a:schemeClr>
              </a:gs>
              <a:gs pos="100000">
                <a:schemeClr val="bg2">
                  <a:tint val="100000"/>
                  <a:shade val="75000"/>
                  <a:satMod val="370000"/>
                  <a:alpha val="60000"/>
                </a:schemeClr>
              </a:gs>
            </a:gsLst>
            <a:path path="circle">
              <a:fillToRect l="-407500" t="-50000" r="507500" b="150000"/>
            </a:path>
          </a:gradFill>
          <a:ln w="7350" cap="rnd" cmpd="sng" algn="ctr">
            <a:solidFill>
              <a:schemeClr val="bg2">
                <a:shade val="60000"/>
                <a:satMod val="220000"/>
                <a:alpha val="100000"/>
              </a:schemeClr>
            </a:solidFill>
            <a:prstDash val="solid"/>
          </a:ln>
          <a:effectLst>
            <a:outerShdw blurRad="12700" dist="15000" dir="4500000" algn="tl" rotWithShape="0">
              <a:schemeClr val="bg2">
                <a:shade val="10000"/>
                <a:satMod val="200000"/>
                <a:alpha val="35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Rectangle 11"/>
          <p:cNvSpPr/>
          <p:nvPr/>
        </p:nvSpPr>
        <p:spPr>
          <a:xfrm>
            <a:off x="1012873" y="-54"/>
            <a:ext cx="8131127" cy="6858054"/>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5" name="Title Placeholder 4"/>
          <p:cNvSpPr>
            <a:spLocks noGrp="1"/>
          </p:cNvSpPr>
          <p:nvPr>
            <p:ph type="title"/>
          </p:nvPr>
        </p:nvSpPr>
        <p:spPr>
          <a:xfrm>
            <a:off x="1435608" y="274638"/>
            <a:ext cx="7498080" cy="1143000"/>
          </a:xfrm>
          <a:prstGeom prst="rect">
            <a:avLst/>
          </a:prstGeom>
        </p:spPr>
        <p:txBody>
          <a:bodyPr anchor="ctr">
            <a:normAutofit/>
          </a:bodyPr>
          <a:lstStyle/>
          <a:p>
            <a:r>
              <a:rPr kumimoji="0" lang="en-US"/>
              <a:t>Click to edit Master title style</a:t>
            </a:r>
          </a:p>
        </p:txBody>
      </p:sp>
      <p:sp>
        <p:nvSpPr>
          <p:cNvPr id="9" name="Text Placeholder 8"/>
          <p:cNvSpPr>
            <a:spLocks noGrp="1"/>
          </p:cNvSpPr>
          <p:nvPr>
            <p:ph type="body" idx="1"/>
          </p:nvPr>
        </p:nvSpPr>
        <p:spPr>
          <a:xfrm>
            <a:off x="1435608" y="1447800"/>
            <a:ext cx="7498080" cy="4800600"/>
          </a:xfrm>
          <a:prstGeom prst="rect">
            <a:avLst/>
          </a:prstGeom>
        </p:spPr>
        <p:txBody>
          <a:bodyPr>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4" name="Date Placeholder 23"/>
          <p:cNvSpPr>
            <a:spLocks noGrp="1"/>
          </p:cNvSpPr>
          <p:nvPr>
            <p:ph type="dt" sz="half" idx="2"/>
          </p:nvPr>
        </p:nvSpPr>
        <p:spPr>
          <a:xfrm>
            <a:off x="3581400" y="6305550"/>
            <a:ext cx="2133600" cy="476250"/>
          </a:xfrm>
          <a:prstGeom prst="rect">
            <a:avLst/>
          </a:prstGeom>
        </p:spPr>
        <p:txBody>
          <a:bodyPr anchor="b"/>
          <a:lstStyle>
            <a:lvl1pPr algn="r" eaLnBrk="1" latinLnBrk="0" hangingPunct="1">
              <a:defRPr kumimoji="0" sz="1200">
                <a:solidFill>
                  <a:schemeClr val="bg2">
                    <a:shade val="50000"/>
                    <a:satMod val="200000"/>
                  </a:schemeClr>
                </a:solidFill>
              </a:defRPr>
            </a:lvl1pPr>
            <a:extLst/>
          </a:lstStyle>
          <a:p>
            <a:fld id="{DBDE36E3-064B-4319-8971-DB24598FB7A4}" type="datetimeFigureOut">
              <a:rPr lang="en-US" smtClean="0"/>
              <a:pPr/>
              <a:t>4/28/2024</a:t>
            </a:fld>
            <a:endParaRPr lang="en-US"/>
          </a:p>
        </p:txBody>
      </p:sp>
      <p:sp>
        <p:nvSpPr>
          <p:cNvPr id="10" name="Footer Placeholder 9"/>
          <p:cNvSpPr>
            <a:spLocks noGrp="1"/>
          </p:cNvSpPr>
          <p:nvPr>
            <p:ph type="ftr" sz="quarter" idx="3"/>
          </p:nvPr>
        </p:nvSpPr>
        <p:spPr>
          <a:xfrm>
            <a:off x="5715000" y="6305550"/>
            <a:ext cx="2895600" cy="476250"/>
          </a:xfrm>
          <a:prstGeom prst="rect">
            <a:avLst/>
          </a:prstGeom>
        </p:spPr>
        <p:txBody>
          <a:bodyPr anchor="b"/>
          <a:lstStyle>
            <a:lvl1pPr eaLnBrk="1" latinLnBrk="0" hangingPunct="1">
              <a:defRPr kumimoji="0" sz="1200">
                <a:solidFill>
                  <a:schemeClr val="bg2">
                    <a:shade val="50000"/>
                    <a:satMod val="200000"/>
                  </a:schemeClr>
                </a:solidFill>
                <a:effectLst/>
              </a:defRPr>
            </a:lvl1pPr>
            <a:extLst/>
          </a:lstStyle>
          <a:p>
            <a:endParaRPr lang="en-US"/>
          </a:p>
        </p:txBody>
      </p:sp>
      <p:sp>
        <p:nvSpPr>
          <p:cNvPr id="22" name="Slide Number Placeholder 21"/>
          <p:cNvSpPr>
            <a:spLocks noGrp="1"/>
          </p:cNvSpPr>
          <p:nvPr>
            <p:ph type="sldNum" sz="quarter" idx="4"/>
          </p:nvPr>
        </p:nvSpPr>
        <p:spPr>
          <a:xfrm>
            <a:off x="8613648" y="6305550"/>
            <a:ext cx="457200" cy="476250"/>
          </a:xfrm>
          <a:prstGeom prst="rect">
            <a:avLst/>
          </a:prstGeom>
        </p:spPr>
        <p:txBody>
          <a:bodyPr anchor="b"/>
          <a:lstStyle>
            <a:lvl1pPr algn="ctr" eaLnBrk="1" latinLnBrk="0" hangingPunct="1">
              <a:defRPr kumimoji="0" sz="1200">
                <a:solidFill>
                  <a:schemeClr val="bg2">
                    <a:shade val="50000"/>
                    <a:satMod val="200000"/>
                  </a:schemeClr>
                </a:solidFill>
                <a:effectLst/>
              </a:defRPr>
            </a:lvl1pPr>
            <a:extLst/>
          </a:lstStyle>
          <a:p>
            <a:fld id="{2401026F-F1B0-4023-B4A0-A3D8B50537F2}" type="slidenum">
              <a:rPr lang="en-US" smtClean="0"/>
              <a:pPr/>
              <a:t>‹#›</a:t>
            </a:fld>
            <a:endParaRPr lang="en-US"/>
          </a:p>
        </p:txBody>
      </p:sp>
      <p:sp>
        <p:nvSpPr>
          <p:cNvPr id="15" name="Rectangle 14"/>
          <p:cNvSpPr/>
          <p:nvPr/>
        </p:nvSpPr>
        <p:spPr bwMode="invGray">
          <a:xfrm>
            <a:off x="1014984" y="-54"/>
            <a:ext cx="73152"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rtl="0" eaLnBrk="1" latinLnBrk="0" hangingPunct="1">
        <a:spcBef>
          <a:spcPct val="0"/>
        </a:spcBef>
        <a:buNone/>
        <a:defRPr kumimoji="0" sz="4300" kern="1200">
          <a:solidFill>
            <a:schemeClr val="tx2">
              <a:satMod val="130000"/>
            </a:schemeClr>
          </a:solidFill>
          <a:effectLst>
            <a:outerShdw blurRad="50000" dist="30000" dir="5400000" algn="tl" rotWithShape="0">
              <a:srgbClr val="000000">
                <a:alpha val="30000"/>
              </a:srgbClr>
            </a:outerShdw>
          </a:effectLst>
          <a:latin typeface="+mj-lt"/>
          <a:ea typeface="+mj-ea"/>
          <a:cs typeface="+mj-cs"/>
        </a:defRPr>
      </a:lvl1pPr>
      <a:extLst/>
    </p:titleStyle>
    <p:bodyStyle>
      <a:lvl1pPr marL="365760" indent="-283464" algn="l" rtl="0" eaLnBrk="1" latinLnBrk="0" hangingPunct="1">
        <a:lnSpc>
          <a:spcPct val="100000"/>
        </a:lnSpc>
        <a:spcBef>
          <a:spcPts val="600"/>
        </a:spcBef>
        <a:buClr>
          <a:schemeClr val="accent1"/>
        </a:buClr>
        <a:buSzPct val="80000"/>
        <a:buFont typeface="Wingdings 2"/>
        <a:buChar char=""/>
        <a:defRPr kumimoji="0" sz="3200" kern="1200">
          <a:solidFill>
            <a:schemeClr val="tx1"/>
          </a:solidFill>
          <a:latin typeface="+mn-lt"/>
          <a:ea typeface="+mn-ea"/>
          <a:cs typeface="+mn-cs"/>
        </a:defRPr>
      </a:lvl1pPr>
      <a:lvl2pPr marL="640080" indent="-237744" algn="l" rtl="0" eaLnBrk="1" latinLnBrk="0" hangingPunct="1">
        <a:lnSpc>
          <a:spcPct val="100000"/>
        </a:lnSpc>
        <a:spcBef>
          <a:spcPts val="550"/>
        </a:spcBef>
        <a:buClr>
          <a:schemeClr val="accent1"/>
        </a:buClr>
        <a:buFont typeface="Verdana"/>
        <a:buChar char="◦"/>
        <a:defRPr kumimoji="0" sz="2800" kern="1200">
          <a:solidFill>
            <a:schemeClr val="tx1"/>
          </a:solidFill>
          <a:latin typeface="+mn-lt"/>
          <a:ea typeface="+mn-ea"/>
          <a:cs typeface="+mn-cs"/>
        </a:defRPr>
      </a:lvl2pPr>
      <a:lvl3pPr marL="886968" indent="-228600" algn="l" rtl="0" eaLnBrk="1" latinLnBrk="0" hangingPunct="1">
        <a:lnSpc>
          <a:spcPct val="100000"/>
        </a:lnSpc>
        <a:spcBef>
          <a:spcPct val="20000"/>
        </a:spcBef>
        <a:buClr>
          <a:schemeClr val="accent2"/>
        </a:buClr>
        <a:buFont typeface="Wingdings 2"/>
        <a:buChar char=""/>
        <a:defRPr kumimoji="0" sz="2400" kern="1200">
          <a:solidFill>
            <a:schemeClr val="tx1"/>
          </a:solidFill>
          <a:latin typeface="+mn-lt"/>
          <a:ea typeface="+mn-ea"/>
          <a:cs typeface="+mn-cs"/>
        </a:defRPr>
      </a:lvl3pPr>
      <a:lvl4pPr marL="1097280" indent="-173736" algn="l" rtl="0" eaLnBrk="1" latinLnBrk="0" hangingPunct="1">
        <a:lnSpc>
          <a:spcPct val="100000"/>
        </a:lnSpc>
        <a:spcBef>
          <a:spcPct val="20000"/>
        </a:spcBef>
        <a:buClr>
          <a:schemeClr val="accent3"/>
        </a:buClr>
        <a:buFont typeface="Wingdings 2"/>
        <a:buChar char=""/>
        <a:defRPr kumimoji="0" sz="2000" kern="1200">
          <a:solidFill>
            <a:schemeClr val="tx1"/>
          </a:solidFill>
          <a:latin typeface="+mn-lt"/>
          <a:ea typeface="+mn-ea"/>
          <a:cs typeface="+mn-cs"/>
        </a:defRPr>
      </a:lvl4pPr>
      <a:lvl5pPr marL="1298448" indent="-182880" algn="l" rtl="0" eaLnBrk="1" latinLnBrk="0" hangingPunct="1">
        <a:lnSpc>
          <a:spcPct val="100000"/>
        </a:lnSpc>
        <a:spcBef>
          <a:spcPct val="20000"/>
        </a:spcBef>
        <a:buClr>
          <a:schemeClr val="accent4"/>
        </a:buClr>
        <a:buFont typeface="Wingdings 2"/>
        <a:buChar char=""/>
        <a:defRPr kumimoji="0" sz="2000" kern="1200">
          <a:solidFill>
            <a:schemeClr val="tx1"/>
          </a:solidFill>
          <a:latin typeface="+mn-lt"/>
          <a:ea typeface="+mn-ea"/>
          <a:cs typeface="+mn-cs"/>
        </a:defRPr>
      </a:lvl5pPr>
      <a:lvl6pPr marL="1508760" indent="-182880" algn="l" rtl="0" eaLnBrk="1" latinLnBrk="0" hangingPunct="1">
        <a:lnSpc>
          <a:spcPct val="100000"/>
        </a:lnSpc>
        <a:spcBef>
          <a:spcPct val="20000"/>
        </a:spcBef>
        <a:buClr>
          <a:schemeClr val="accent5"/>
        </a:buClr>
        <a:buFont typeface="Wingdings 2"/>
        <a:buChar char=""/>
        <a:defRPr kumimoji="0" sz="2000" kern="1200">
          <a:solidFill>
            <a:schemeClr val="tx1"/>
          </a:solidFill>
          <a:latin typeface="+mn-lt"/>
          <a:ea typeface="+mn-ea"/>
          <a:cs typeface="+mn-cs"/>
        </a:defRPr>
      </a:lvl6pPr>
      <a:lvl7pPr marL="171907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7pPr>
      <a:lvl8pPr marL="1920240"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8pPr>
      <a:lvl9pPr marL="213055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hyperlink" Target="https://www.sitepoint.com/php/" TargetMode="External"/><Relationship Id="rId7" Type="http://schemas.openxmlformats.org/officeDocument/2006/relationships/hyperlink" Target="https://www.apachefriends.org/download.html" TargetMode="External"/><Relationship Id="rId2" Type="http://schemas.openxmlformats.org/officeDocument/2006/relationships/hyperlink" Target="https://www.w3schools.com/php/default.asp" TargetMode="External"/><Relationship Id="rId1" Type="http://schemas.openxmlformats.org/officeDocument/2006/relationships/slideLayout" Target="../slideLayouts/slideLayout2.xml"/><Relationship Id="rId6" Type="http://schemas.openxmlformats.org/officeDocument/2006/relationships/hyperlink" Target="http://www.mysqltutorial.org/" TargetMode="External"/><Relationship Id="rId5" Type="http://schemas.openxmlformats.org/officeDocument/2006/relationships/hyperlink" Target="https://www.mysql.com/" TargetMode="External"/><Relationship Id="rId4" Type="http://schemas.openxmlformats.org/officeDocument/2006/relationships/hyperlink" Target="https://www.php.net/"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28728" y="2132856"/>
            <a:ext cx="7406640" cy="2582028"/>
          </a:xfrm>
        </p:spPr>
        <p:txBody>
          <a:bodyPr>
            <a:normAutofit fontScale="90000"/>
          </a:bodyPr>
          <a:lstStyle/>
          <a:p>
            <a:pPr algn="ctr"/>
            <a:r>
              <a:rPr lang="en-IN" sz="4400" b="1" dirty="0" smtClean="0">
                <a:effectLst/>
                <a:latin typeface="Calibri" panose="020F0502020204030204" pitchFamily="34" charset="0"/>
                <a:ea typeface="Calibri" panose="020F0502020204030204" pitchFamily="34" charset="0"/>
                <a:cs typeface="Arial" panose="020B0604020202020204" pitchFamily="34" charset="0"/>
              </a:rPr>
              <a:t>Toll Tax</a:t>
            </a:r>
            <a:r>
              <a:rPr lang="en-IN" sz="4400" b="1" dirty="0">
                <a:effectLst/>
                <a:latin typeface="Calibri" panose="020F0502020204030204" pitchFamily="34" charset="0"/>
                <a:ea typeface="Calibri" panose="020F0502020204030204" pitchFamily="34" charset="0"/>
                <a:cs typeface="Arial" panose="020B0604020202020204" pitchFamily="34" charset="0"/>
              </a:rPr>
              <a:t/>
            </a:r>
            <a:br>
              <a:rPr lang="en-IN" sz="4400" b="1" dirty="0">
                <a:effectLst/>
                <a:latin typeface="Calibri" panose="020F0502020204030204" pitchFamily="34" charset="0"/>
                <a:ea typeface="Calibri" panose="020F0502020204030204" pitchFamily="34" charset="0"/>
                <a:cs typeface="Arial" panose="020B0604020202020204" pitchFamily="34" charset="0"/>
              </a:rPr>
            </a:br>
            <a:r>
              <a:rPr lang="en-IN" sz="4400" b="1" dirty="0">
                <a:effectLst/>
                <a:latin typeface="Calibri" panose="020F0502020204030204" pitchFamily="34" charset="0"/>
                <a:ea typeface="Calibri" panose="020F0502020204030204" pitchFamily="34" charset="0"/>
                <a:cs typeface="Arial" panose="020B0604020202020204" pitchFamily="34" charset="0"/>
              </a:rPr>
              <a:t>Management System</a:t>
            </a:r>
            <a:r>
              <a:rPr lang="en-IN" sz="5300" b="1" dirty="0">
                <a:solidFill>
                  <a:srgbClr val="FF0000"/>
                </a:solidFill>
                <a:effectLst/>
                <a:latin typeface="Rubik"/>
              </a:rPr>
              <a:t/>
            </a:r>
            <a:br>
              <a:rPr lang="en-IN" sz="5300" b="1" dirty="0">
                <a:solidFill>
                  <a:srgbClr val="FF0000"/>
                </a:solidFill>
                <a:effectLst/>
                <a:latin typeface="Rubik"/>
              </a:rPr>
            </a:br>
            <a:r>
              <a:rPr lang="en-US" b="1" u="sng" dirty="0"/>
              <a:t/>
            </a:r>
            <a:br>
              <a:rPr lang="en-US" b="1" u="sng" dirty="0"/>
            </a:br>
            <a:r>
              <a:rPr lang="en-US" sz="3600" b="1" u="sng" dirty="0"/>
              <a:t>Developed in PHP &amp; MySQL</a:t>
            </a:r>
            <a:r>
              <a:rPr lang="en-US" dirty="0"/>
              <a:t/>
            </a:r>
            <a:br>
              <a:rPr lang="en-US" dirty="0"/>
            </a:br>
            <a:endParaRPr lang="en-US"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35608" y="-387424"/>
            <a:ext cx="7498080" cy="1296144"/>
          </a:xfrm>
        </p:spPr>
        <p:txBody>
          <a:bodyPr/>
          <a:lstStyle/>
          <a:p>
            <a:pPr algn="ctr"/>
            <a:r>
              <a:rPr lang="en-IN" b="1" dirty="0"/>
              <a:t>Use Case Diagram</a:t>
            </a:r>
            <a:endParaRPr lang="en-US" b="1"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35696" y="620688"/>
            <a:ext cx="6696744" cy="6093296"/>
          </a:xfrm>
          <a:prstGeom prst="rect">
            <a:avLst/>
          </a:prstGeom>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3648" y="188640"/>
            <a:ext cx="6840760" cy="6525344"/>
          </a:xfrm>
          <a:prstGeom prst="rect">
            <a:avLst/>
          </a:prstGeom>
        </p:spPr>
      </p:pic>
    </p:spTree>
    <p:extLst>
      <p:ext uri="{BB962C8B-B14F-4D97-AF65-F5344CB8AC3E}">
        <p14:creationId xmlns:p14="http://schemas.microsoft.com/office/powerpoint/2010/main" val="267997622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35608" y="0"/>
            <a:ext cx="7498080" cy="1142984"/>
          </a:xfrm>
        </p:spPr>
        <p:txBody>
          <a:bodyPr/>
          <a:lstStyle/>
          <a:p>
            <a:pPr algn="ctr"/>
            <a:r>
              <a:rPr lang="en-IN" b="1" dirty="0"/>
              <a:t>Class / Schema Diagram </a:t>
            </a:r>
            <a:endParaRPr lang="en-US" b="1"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8674" y="1340768"/>
            <a:ext cx="7165014" cy="5297016"/>
          </a:xfrm>
          <a:prstGeom prst="rect">
            <a:avLst/>
          </a:prstGeom>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35608" y="0"/>
            <a:ext cx="7498080" cy="1142984"/>
          </a:xfrm>
        </p:spPr>
        <p:txBody>
          <a:bodyPr/>
          <a:lstStyle/>
          <a:p>
            <a:pPr algn="ctr"/>
            <a:r>
              <a:rPr lang="en-IN" b="1" dirty="0"/>
              <a:t>ER Diagram</a:t>
            </a:r>
            <a:endParaRPr lang="en-US" b="1" dirty="0"/>
          </a:p>
        </p:txBody>
      </p:sp>
      <p:pic>
        <p:nvPicPr>
          <p:cNvPr id="5" name="Picture 4" descr="C:\Users\pande\Downloads\er diagram ttms.png"/>
          <p:cNvPicPr/>
          <p:nvPr/>
        </p:nvPicPr>
        <p:blipFill>
          <a:blip r:embed="rId2"/>
          <a:srcRect/>
          <a:stretch>
            <a:fillRect/>
          </a:stretch>
        </p:blipFill>
        <p:spPr bwMode="auto">
          <a:xfrm>
            <a:off x="1691680" y="980728"/>
            <a:ext cx="6823710" cy="572262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779DABA-F187-CA14-3655-7252BB5DC3E7}"/>
              </a:ext>
            </a:extLst>
          </p:cNvPr>
          <p:cNvSpPr>
            <a:spLocks noGrp="1"/>
          </p:cNvSpPr>
          <p:nvPr>
            <p:ph type="title"/>
          </p:nvPr>
        </p:nvSpPr>
        <p:spPr/>
        <p:txBody>
          <a:bodyPr>
            <a:normAutofit/>
          </a:bodyPr>
          <a:lstStyle/>
          <a:p>
            <a:pPr algn="ctr"/>
            <a:r>
              <a:rPr lang="en-IN" b="1" dirty="0"/>
              <a:t>Data Flow Diagrams (DFD)</a:t>
            </a:r>
          </a:p>
        </p:txBody>
      </p:sp>
      <p:sp>
        <p:nvSpPr>
          <p:cNvPr id="3" name="Content Placeholder 2">
            <a:extLst>
              <a:ext uri="{FF2B5EF4-FFF2-40B4-BE49-F238E27FC236}">
                <a16:creationId xmlns:a16="http://schemas.microsoft.com/office/drawing/2014/main" xmlns="" id="{AA3BCD0D-560D-8CD1-94F8-566B1E9C1BAA}"/>
              </a:ext>
            </a:extLst>
          </p:cNvPr>
          <p:cNvSpPr>
            <a:spLocks noGrp="1"/>
          </p:cNvSpPr>
          <p:nvPr>
            <p:ph idx="1"/>
          </p:nvPr>
        </p:nvSpPr>
        <p:spPr/>
        <p:txBody>
          <a:bodyPr/>
          <a:lstStyle/>
          <a:p>
            <a:pPr algn="just"/>
            <a:r>
              <a:rPr lang="en-US" sz="1800" dirty="0">
                <a:solidFill>
                  <a:srgbClr val="333333"/>
                </a:solidFill>
                <a:effectLst/>
                <a:latin typeface="Calibri" panose="020F0502020204030204" pitchFamily="34" charset="0"/>
                <a:ea typeface="Times New Roman" panose="02020603050405020304" pitchFamily="18" charset="0"/>
              </a:rPr>
              <a:t>A Data Flow Diagram (DFD) is a traditional visual representation of the information flows within a system. A neat and clear DFD can depict the right amount of the system requirement graphically. It can be manual, automated, or a combination of both.</a:t>
            </a:r>
            <a:endParaRPr lang="en-IN" sz="1800" dirty="0">
              <a:effectLst/>
              <a:latin typeface="Times New Roman" panose="02020603050405020304" pitchFamily="18" charset="0"/>
              <a:ea typeface="Times New Roman" panose="02020603050405020304" pitchFamily="18" charset="0"/>
            </a:endParaRPr>
          </a:p>
          <a:p>
            <a:pPr algn="just"/>
            <a:r>
              <a:rPr lang="en-US" sz="1800" dirty="0">
                <a:solidFill>
                  <a:srgbClr val="333333"/>
                </a:solidFill>
                <a:effectLst/>
                <a:latin typeface="Calibri" panose="020F0502020204030204" pitchFamily="34" charset="0"/>
                <a:ea typeface="Times New Roman" panose="02020603050405020304" pitchFamily="18" charset="0"/>
              </a:rPr>
              <a:t>It shows how data enters and leaves the system, what changes the information, and where data is stored.</a:t>
            </a:r>
            <a:endParaRPr lang="en-IN" sz="1800" dirty="0">
              <a:effectLst/>
              <a:latin typeface="Times New Roman" panose="02020603050405020304" pitchFamily="18" charset="0"/>
              <a:ea typeface="Times New Roman" panose="02020603050405020304" pitchFamily="18" charset="0"/>
            </a:endParaRPr>
          </a:p>
          <a:p>
            <a:pPr algn="just"/>
            <a:r>
              <a:rPr lang="en-US" sz="1800" dirty="0">
                <a:solidFill>
                  <a:srgbClr val="333333"/>
                </a:solidFill>
                <a:effectLst/>
                <a:latin typeface="Calibri" panose="020F0502020204030204" pitchFamily="34" charset="0"/>
                <a:ea typeface="Times New Roman" panose="02020603050405020304" pitchFamily="18" charset="0"/>
              </a:rPr>
              <a:t>The objective of a DFD is to show the scope and boundaries of a system as a whole. It may be used as a communication tool between a system analyst and any person who plays a part in the order that acts as a starting point for redesigning a system. The DFD is also called as a data flow graph or bubble chart.</a:t>
            </a:r>
            <a:endParaRPr lang="en-IN" sz="18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71051831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F597DFF-A4E5-093D-AE67-5FCA928BC771}"/>
              </a:ext>
            </a:extLst>
          </p:cNvPr>
          <p:cNvSpPr>
            <a:spLocks noGrp="1"/>
          </p:cNvSpPr>
          <p:nvPr>
            <p:ph type="title"/>
          </p:nvPr>
        </p:nvSpPr>
        <p:spPr>
          <a:xfrm>
            <a:off x="1435608" y="116632"/>
            <a:ext cx="7498080" cy="936104"/>
          </a:xfrm>
        </p:spPr>
        <p:txBody>
          <a:bodyPr/>
          <a:lstStyle/>
          <a:p>
            <a:pPr algn="ctr"/>
            <a:r>
              <a:rPr lang="en-IN" b="1" dirty="0"/>
              <a:t>Continue…</a:t>
            </a:r>
          </a:p>
        </p:txBody>
      </p:sp>
      <p:pic>
        <p:nvPicPr>
          <p:cNvPr id="5" name="Picture 4" descr="C:\Users\ANUJ\OneDrive\Pictures\Icecream Screen Recorder\Screenshot_2024_04_28-3.png"/>
          <p:cNvPicPr/>
          <p:nvPr/>
        </p:nvPicPr>
        <p:blipFill>
          <a:blip r:embed="rId2">
            <a:extLst>
              <a:ext uri="{28A0092B-C50C-407E-A947-70E740481C1C}">
                <a14:useLocalDpi xmlns:a14="http://schemas.microsoft.com/office/drawing/2010/main" val="0"/>
              </a:ext>
            </a:extLst>
          </a:blip>
          <a:srcRect/>
          <a:stretch>
            <a:fillRect/>
          </a:stretch>
        </p:blipFill>
        <p:spPr bwMode="auto">
          <a:xfrm>
            <a:off x="1619672" y="2060848"/>
            <a:ext cx="6931025" cy="4421505"/>
          </a:xfrm>
          <a:prstGeom prst="rect">
            <a:avLst/>
          </a:prstGeom>
          <a:noFill/>
          <a:ln>
            <a:noFill/>
          </a:ln>
        </p:spPr>
      </p:pic>
      <p:sp>
        <p:nvSpPr>
          <p:cNvPr id="3" name="TextBox 2"/>
          <p:cNvSpPr txBox="1"/>
          <p:nvPr/>
        </p:nvSpPr>
        <p:spPr>
          <a:xfrm>
            <a:off x="1435608" y="1196752"/>
            <a:ext cx="2416312" cy="400110"/>
          </a:xfrm>
          <a:prstGeom prst="rect">
            <a:avLst/>
          </a:prstGeom>
          <a:noFill/>
        </p:spPr>
        <p:txBody>
          <a:bodyPr wrap="square" rtlCol="0">
            <a:spAutoFit/>
          </a:bodyPr>
          <a:lstStyle/>
          <a:p>
            <a:r>
              <a:rPr lang="en-US" sz="2000" b="1" dirty="0" smtClean="0"/>
              <a:t>Zero Level</a:t>
            </a:r>
            <a:endParaRPr lang="en-US" sz="2000" b="1" dirty="0"/>
          </a:p>
        </p:txBody>
      </p:sp>
    </p:spTree>
    <p:extLst>
      <p:ext uri="{BB962C8B-B14F-4D97-AF65-F5344CB8AC3E}">
        <p14:creationId xmlns:p14="http://schemas.microsoft.com/office/powerpoint/2010/main" val="60252989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D6E49BC-A285-4C5B-EA2F-9D458600D167}"/>
              </a:ext>
            </a:extLst>
          </p:cNvPr>
          <p:cNvSpPr>
            <a:spLocks noGrp="1"/>
          </p:cNvSpPr>
          <p:nvPr>
            <p:ph type="title"/>
          </p:nvPr>
        </p:nvSpPr>
        <p:spPr>
          <a:xfrm>
            <a:off x="1435608" y="-99392"/>
            <a:ext cx="7498080" cy="1152128"/>
          </a:xfrm>
        </p:spPr>
        <p:txBody>
          <a:bodyPr/>
          <a:lstStyle/>
          <a:p>
            <a:pPr algn="ctr"/>
            <a:r>
              <a:rPr lang="en-IN" b="1" dirty="0"/>
              <a:t>Continue….</a:t>
            </a:r>
          </a:p>
        </p:txBody>
      </p:sp>
      <p:pic>
        <p:nvPicPr>
          <p:cNvPr id="4" name="Picture 3" descr="C:\Users\ANUJ\OneDrive\Pictures\Icecream Screen Recorder\Screenshot_2024_04_28-4.png"/>
          <p:cNvPicPr/>
          <p:nvPr/>
        </p:nvPicPr>
        <p:blipFill>
          <a:blip r:embed="rId2">
            <a:extLst>
              <a:ext uri="{28A0092B-C50C-407E-A947-70E740481C1C}">
                <a14:useLocalDpi xmlns:a14="http://schemas.microsoft.com/office/drawing/2010/main" val="0"/>
              </a:ext>
            </a:extLst>
          </a:blip>
          <a:srcRect/>
          <a:stretch>
            <a:fillRect/>
          </a:stretch>
        </p:blipFill>
        <p:spPr bwMode="auto">
          <a:xfrm>
            <a:off x="1835696" y="1484784"/>
            <a:ext cx="6931025" cy="5326226"/>
          </a:xfrm>
          <a:prstGeom prst="rect">
            <a:avLst/>
          </a:prstGeom>
          <a:noFill/>
          <a:ln>
            <a:noFill/>
          </a:ln>
        </p:spPr>
      </p:pic>
      <p:sp>
        <p:nvSpPr>
          <p:cNvPr id="5" name="TextBox 4"/>
          <p:cNvSpPr txBox="1"/>
          <p:nvPr/>
        </p:nvSpPr>
        <p:spPr>
          <a:xfrm>
            <a:off x="1435608" y="980728"/>
            <a:ext cx="1984264" cy="400110"/>
          </a:xfrm>
          <a:prstGeom prst="rect">
            <a:avLst/>
          </a:prstGeom>
          <a:noFill/>
        </p:spPr>
        <p:txBody>
          <a:bodyPr wrap="square" rtlCol="0">
            <a:spAutoFit/>
          </a:bodyPr>
          <a:lstStyle/>
          <a:p>
            <a:r>
              <a:rPr lang="en-US" sz="2000" b="1" dirty="0" smtClean="0"/>
              <a:t>First Level</a:t>
            </a:r>
            <a:endParaRPr lang="en-US" sz="2000" b="1" dirty="0"/>
          </a:p>
        </p:txBody>
      </p:sp>
    </p:spTree>
    <p:extLst>
      <p:ext uri="{BB962C8B-B14F-4D97-AF65-F5344CB8AC3E}">
        <p14:creationId xmlns:p14="http://schemas.microsoft.com/office/powerpoint/2010/main" val="337074429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75656" y="-99392"/>
            <a:ext cx="7498080" cy="1143000"/>
          </a:xfrm>
        </p:spPr>
        <p:txBody>
          <a:bodyPr/>
          <a:lstStyle/>
          <a:p>
            <a:pPr algn="ctr"/>
            <a:r>
              <a:rPr lang="en-IN" b="1" dirty="0"/>
              <a:t>Continue….</a:t>
            </a:r>
            <a:endParaRPr lang="en-US" dirty="0"/>
          </a:p>
        </p:txBody>
      </p:sp>
      <p:pic>
        <p:nvPicPr>
          <p:cNvPr id="4" name="Picture 3" descr="C:\Users\ANUJ\OneDrive\Pictures\Icecream Screen Recorder\Screenshot_2024_04_28-5.png"/>
          <p:cNvPicPr/>
          <p:nvPr/>
        </p:nvPicPr>
        <p:blipFill>
          <a:blip r:embed="rId2">
            <a:extLst>
              <a:ext uri="{28A0092B-C50C-407E-A947-70E740481C1C}">
                <a14:useLocalDpi xmlns:a14="http://schemas.microsoft.com/office/drawing/2010/main" val="0"/>
              </a:ext>
            </a:extLst>
          </a:blip>
          <a:srcRect/>
          <a:stretch>
            <a:fillRect/>
          </a:stretch>
        </p:blipFill>
        <p:spPr bwMode="auto">
          <a:xfrm>
            <a:off x="1187624" y="1340768"/>
            <a:ext cx="7488832" cy="5112568"/>
          </a:xfrm>
          <a:prstGeom prst="rect">
            <a:avLst/>
          </a:prstGeom>
          <a:noFill/>
          <a:ln>
            <a:noFill/>
          </a:ln>
        </p:spPr>
      </p:pic>
      <p:sp>
        <p:nvSpPr>
          <p:cNvPr id="5" name="TextBox 4"/>
          <p:cNvSpPr txBox="1"/>
          <p:nvPr/>
        </p:nvSpPr>
        <p:spPr>
          <a:xfrm>
            <a:off x="1331640" y="692696"/>
            <a:ext cx="2304256" cy="400110"/>
          </a:xfrm>
          <a:prstGeom prst="rect">
            <a:avLst/>
          </a:prstGeom>
          <a:noFill/>
        </p:spPr>
        <p:txBody>
          <a:bodyPr wrap="square" rtlCol="0">
            <a:spAutoFit/>
          </a:bodyPr>
          <a:lstStyle/>
          <a:p>
            <a:r>
              <a:rPr lang="en-US" sz="2000" b="1" dirty="0" smtClean="0"/>
              <a:t>Second Level</a:t>
            </a:r>
            <a:endParaRPr lang="en-US" sz="2000" b="1" dirty="0"/>
          </a:p>
        </p:txBody>
      </p:sp>
    </p:spTree>
    <p:extLst>
      <p:ext uri="{BB962C8B-B14F-4D97-AF65-F5344CB8AC3E}">
        <p14:creationId xmlns:p14="http://schemas.microsoft.com/office/powerpoint/2010/main" val="62302532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35608" y="0"/>
            <a:ext cx="7498080" cy="908720"/>
          </a:xfrm>
        </p:spPr>
        <p:txBody>
          <a:bodyPr/>
          <a:lstStyle/>
          <a:p>
            <a:pPr algn="ctr"/>
            <a:r>
              <a:rPr lang="en-IN" b="1" dirty="0"/>
              <a:t>Continue….</a:t>
            </a:r>
            <a:endParaRPr lang="en-US" dirty="0"/>
          </a:p>
        </p:txBody>
      </p:sp>
      <p:pic>
        <p:nvPicPr>
          <p:cNvPr id="4" name="Picture 3" descr="C:\Users\ANUJ\OneDrive\Pictures\Icecream Screen Recorder\Screenshot_2024_04_28-6.png"/>
          <p:cNvPicPr/>
          <p:nvPr/>
        </p:nvPicPr>
        <p:blipFill>
          <a:blip r:embed="rId2">
            <a:extLst>
              <a:ext uri="{28A0092B-C50C-407E-A947-70E740481C1C}">
                <a14:useLocalDpi xmlns:a14="http://schemas.microsoft.com/office/drawing/2010/main" val="0"/>
              </a:ext>
            </a:extLst>
          </a:blip>
          <a:srcRect/>
          <a:stretch>
            <a:fillRect/>
          </a:stretch>
        </p:blipFill>
        <p:spPr bwMode="auto">
          <a:xfrm>
            <a:off x="1331640" y="1124744"/>
            <a:ext cx="7272808" cy="5256584"/>
          </a:xfrm>
          <a:prstGeom prst="rect">
            <a:avLst/>
          </a:prstGeom>
          <a:noFill/>
          <a:ln>
            <a:noFill/>
          </a:ln>
        </p:spPr>
      </p:pic>
    </p:spTree>
    <p:extLst>
      <p:ext uri="{BB962C8B-B14F-4D97-AF65-F5344CB8AC3E}">
        <p14:creationId xmlns:p14="http://schemas.microsoft.com/office/powerpoint/2010/main" val="287510187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35608" y="142852"/>
            <a:ext cx="7498080" cy="2071702"/>
          </a:xfrm>
        </p:spPr>
        <p:txBody>
          <a:bodyPr>
            <a:normAutofit/>
          </a:bodyPr>
          <a:lstStyle/>
          <a:p>
            <a:pPr algn="ctr"/>
            <a:r>
              <a:rPr lang="en-US" b="1" u="sng" dirty="0"/>
              <a:t>Implementation and </a:t>
            </a:r>
            <a:br>
              <a:rPr lang="en-US" b="1" u="sng" dirty="0"/>
            </a:br>
            <a:r>
              <a:rPr lang="en-US" b="1" u="sng" dirty="0"/>
              <a:t>System Testing</a:t>
            </a:r>
            <a:r>
              <a:rPr lang="en-US" dirty="0"/>
              <a:t/>
            </a:r>
            <a:br>
              <a:rPr lang="en-US" dirty="0"/>
            </a:br>
            <a:endParaRPr lang="en-US" dirty="0"/>
          </a:p>
        </p:txBody>
      </p:sp>
      <p:sp>
        <p:nvSpPr>
          <p:cNvPr id="3" name="Content Placeholder 2"/>
          <p:cNvSpPr>
            <a:spLocks noGrp="1"/>
          </p:cNvSpPr>
          <p:nvPr>
            <p:ph idx="1"/>
          </p:nvPr>
        </p:nvSpPr>
        <p:spPr>
          <a:xfrm>
            <a:off x="1435608" y="1643050"/>
            <a:ext cx="7498080" cy="4605350"/>
          </a:xfrm>
        </p:spPr>
        <p:txBody>
          <a:bodyPr>
            <a:normAutofit fontScale="70000" lnSpcReduction="20000"/>
          </a:bodyPr>
          <a:lstStyle/>
          <a:p>
            <a:r>
              <a:rPr lang="en-US" dirty="0"/>
              <a:t>After all phase have been perfectly done, the system will be implemented to the server and the system can be used.</a:t>
            </a:r>
          </a:p>
          <a:p>
            <a:endParaRPr lang="en-US" dirty="0"/>
          </a:p>
          <a:p>
            <a:pPr>
              <a:buNone/>
            </a:pPr>
            <a:r>
              <a:rPr lang="en-US" b="1" u="sng" dirty="0"/>
              <a:t>System Testing</a:t>
            </a:r>
          </a:p>
          <a:p>
            <a:pPr>
              <a:buNone/>
            </a:pPr>
            <a:endParaRPr lang="en-US" dirty="0"/>
          </a:p>
          <a:p>
            <a:r>
              <a:rPr lang="en-US" dirty="0"/>
              <a:t>The goal of the system testing process was to determine all faults in our project .The program was subjected to a set of test inputs and many explanations were made and based on these explanations it will be decided whether the program behaves as expected or not. Our Project went through two levels of testing</a:t>
            </a:r>
          </a:p>
          <a:p>
            <a:pPr>
              <a:buFont typeface="Wingdings" pitchFamily="2" charset="2"/>
              <a:buChar char="q"/>
            </a:pPr>
            <a:endParaRPr lang="en-US" dirty="0"/>
          </a:p>
          <a:p>
            <a:pPr>
              <a:buFont typeface="Wingdings" pitchFamily="2" charset="2"/>
              <a:buChar char="q"/>
            </a:pPr>
            <a:r>
              <a:rPr lang="en-US" dirty="0"/>
              <a:t>Unit testing</a:t>
            </a:r>
          </a:p>
          <a:p>
            <a:pPr>
              <a:buFont typeface="Wingdings" pitchFamily="2" charset="2"/>
              <a:buChar char="q"/>
            </a:pPr>
            <a:r>
              <a:rPr lang="en-US" dirty="0"/>
              <a:t>Integration testing</a:t>
            </a:r>
          </a:p>
          <a:p>
            <a:endParaRPr lang="en-US"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75656" y="0"/>
            <a:ext cx="7498080" cy="792088"/>
          </a:xfrm>
        </p:spPr>
        <p:txBody>
          <a:bodyPr>
            <a:normAutofit/>
          </a:bodyPr>
          <a:lstStyle/>
          <a:p>
            <a:pPr algn="ctr"/>
            <a:r>
              <a:rPr lang="en-US" b="1" dirty="0" smtClean="0"/>
              <a:t>Introduction</a:t>
            </a:r>
            <a:endParaRPr lang="en-US" dirty="0"/>
          </a:p>
        </p:txBody>
      </p:sp>
      <p:sp>
        <p:nvSpPr>
          <p:cNvPr id="3" name="Content Placeholder 2"/>
          <p:cNvSpPr>
            <a:spLocks noGrp="1"/>
          </p:cNvSpPr>
          <p:nvPr>
            <p:ph idx="1"/>
          </p:nvPr>
        </p:nvSpPr>
        <p:spPr>
          <a:xfrm>
            <a:off x="1187624" y="908720"/>
            <a:ext cx="7786112" cy="5949280"/>
          </a:xfrm>
        </p:spPr>
        <p:txBody>
          <a:bodyPr>
            <a:normAutofit/>
          </a:bodyPr>
          <a:lstStyle/>
          <a:p>
            <a:r>
              <a:rPr lang="en-US" sz="1800" dirty="0"/>
              <a:t>Toll Tax Management System is a web based application that can provide all the information related to toll plazas and the passenger checks in and pays the amount, then he/she will be provided by a receipt. With this receipt he/she can leave the toll booth without waiting for any verification call. </a:t>
            </a:r>
          </a:p>
          <a:p>
            <a:r>
              <a:rPr lang="en-US" sz="1800" dirty="0"/>
              <a:t>The information would also cover registration of staff, toll plaza collection, toll plaza collection entry for vehicles, date wise report entry, Vehicle passes and passes reports b/w dates.</a:t>
            </a:r>
          </a:p>
          <a:p>
            <a:pPr marL="82296" indent="0" algn="just">
              <a:lnSpc>
                <a:spcPct val="150000"/>
              </a:lnSpc>
              <a:spcAft>
                <a:spcPts val="1000"/>
              </a:spcAft>
              <a:buNone/>
            </a:pPr>
            <a:endParaRPr lang="en-IN" sz="1800" dirty="0">
              <a:effectLst/>
              <a:latin typeface="Calibri" panose="020F0502020204030204" pitchFamily="34" charset="0"/>
              <a:ea typeface="Calibri" panose="020F0502020204030204" pitchFamily="34" charset="0"/>
              <a:cs typeface="Arial" panose="020B0604020202020204" pitchFamily="34" charset="0"/>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35608" y="274638"/>
            <a:ext cx="7498080" cy="725470"/>
          </a:xfrm>
        </p:spPr>
        <p:txBody>
          <a:bodyPr>
            <a:normAutofit fontScale="90000"/>
          </a:bodyPr>
          <a:lstStyle/>
          <a:p>
            <a:pPr algn="ctr"/>
            <a:r>
              <a:rPr lang="en-US" b="1" u="sng" dirty="0"/>
              <a:t>Project Screens</a:t>
            </a:r>
            <a:r>
              <a:rPr lang="en-US" dirty="0"/>
              <a:t/>
            </a:r>
            <a:br>
              <a:rPr lang="en-US" dirty="0"/>
            </a:b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7624" y="1052736"/>
            <a:ext cx="7746064" cy="4886325"/>
          </a:xfrm>
          <a:prstGeom prst="rect">
            <a:avLst/>
          </a:prstGeom>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a:stretch>
            <a:fillRect/>
          </a:stretch>
        </p:blipFill>
        <p:spPr>
          <a:xfrm>
            <a:off x="1475656" y="188640"/>
            <a:ext cx="6984776" cy="2701290"/>
          </a:xfrm>
          <a:prstGeom prst="rect">
            <a:avLst/>
          </a:prstGeom>
        </p:spPr>
      </p:pic>
      <p:pic>
        <p:nvPicPr>
          <p:cNvPr id="5" name="Picture 4"/>
          <p:cNvPicPr/>
          <p:nvPr/>
        </p:nvPicPr>
        <p:blipFill>
          <a:blip r:embed="rId3"/>
          <a:stretch>
            <a:fillRect/>
          </a:stretch>
        </p:blipFill>
        <p:spPr>
          <a:xfrm>
            <a:off x="1475656" y="3068960"/>
            <a:ext cx="6984776" cy="3290570"/>
          </a:xfrm>
          <a:prstGeom prst="rect">
            <a:avLst/>
          </a:prstGeom>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1259632" y="332656"/>
            <a:ext cx="7128792" cy="3290570"/>
          </a:xfrm>
          <a:prstGeom prst="rect">
            <a:avLst/>
          </a:prstGeom>
        </p:spPr>
      </p:pic>
      <p:pic>
        <p:nvPicPr>
          <p:cNvPr id="4" name="Picture 3"/>
          <p:cNvPicPr/>
          <p:nvPr/>
        </p:nvPicPr>
        <p:blipFill>
          <a:blip r:embed="rId3"/>
          <a:stretch>
            <a:fillRect/>
          </a:stretch>
        </p:blipFill>
        <p:spPr>
          <a:xfrm>
            <a:off x="1264960" y="3789040"/>
            <a:ext cx="7123464" cy="2863215"/>
          </a:xfrm>
          <a:prstGeom prst="rect">
            <a:avLst/>
          </a:prstGeom>
        </p:spPr>
      </p:pic>
    </p:spTree>
    <p:extLst>
      <p:ext uri="{BB962C8B-B14F-4D97-AF65-F5344CB8AC3E}">
        <p14:creationId xmlns:p14="http://schemas.microsoft.com/office/powerpoint/2010/main" val="50585497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1403648" y="260648"/>
            <a:ext cx="7056784" cy="3411220"/>
          </a:xfrm>
          <a:prstGeom prst="rect">
            <a:avLst/>
          </a:prstGeom>
        </p:spPr>
      </p:pic>
      <p:pic>
        <p:nvPicPr>
          <p:cNvPr id="3" name="Picture 2"/>
          <p:cNvPicPr/>
          <p:nvPr/>
        </p:nvPicPr>
        <p:blipFill>
          <a:blip r:embed="rId3"/>
          <a:stretch>
            <a:fillRect/>
          </a:stretch>
        </p:blipFill>
        <p:spPr>
          <a:xfrm>
            <a:off x="1405730" y="3789040"/>
            <a:ext cx="7054702" cy="2863215"/>
          </a:xfrm>
          <a:prstGeom prst="rect">
            <a:avLst/>
          </a:prstGeom>
        </p:spPr>
      </p:pic>
    </p:spTree>
    <p:extLst>
      <p:ext uri="{BB962C8B-B14F-4D97-AF65-F5344CB8AC3E}">
        <p14:creationId xmlns:p14="http://schemas.microsoft.com/office/powerpoint/2010/main" val="265584605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1331640" y="188641"/>
            <a:ext cx="7056784" cy="3456384"/>
          </a:xfrm>
          <a:prstGeom prst="rect">
            <a:avLst/>
          </a:prstGeom>
        </p:spPr>
      </p:pic>
      <p:pic>
        <p:nvPicPr>
          <p:cNvPr id="3" name="Picture 2"/>
          <p:cNvPicPr/>
          <p:nvPr/>
        </p:nvPicPr>
        <p:blipFill>
          <a:blip r:embed="rId3"/>
          <a:stretch>
            <a:fillRect/>
          </a:stretch>
        </p:blipFill>
        <p:spPr>
          <a:xfrm>
            <a:off x="1331640" y="3861048"/>
            <a:ext cx="7056784" cy="2863215"/>
          </a:xfrm>
          <a:prstGeom prst="rect">
            <a:avLst/>
          </a:prstGeom>
        </p:spPr>
      </p:pic>
    </p:spTree>
    <p:extLst>
      <p:ext uri="{BB962C8B-B14F-4D97-AF65-F5344CB8AC3E}">
        <p14:creationId xmlns:p14="http://schemas.microsoft.com/office/powerpoint/2010/main" val="314327792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1403648" y="260648"/>
            <a:ext cx="7200800" cy="3600400"/>
          </a:xfrm>
          <a:prstGeom prst="rect">
            <a:avLst/>
          </a:prstGeom>
        </p:spPr>
      </p:pic>
      <p:pic>
        <p:nvPicPr>
          <p:cNvPr id="3" name="Picture 2"/>
          <p:cNvPicPr/>
          <p:nvPr/>
        </p:nvPicPr>
        <p:blipFill>
          <a:blip r:embed="rId3"/>
          <a:stretch>
            <a:fillRect/>
          </a:stretch>
        </p:blipFill>
        <p:spPr>
          <a:xfrm>
            <a:off x="1414438" y="3933056"/>
            <a:ext cx="7190009" cy="2780928"/>
          </a:xfrm>
          <a:prstGeom prst="rect">
            <a:avLst/>
          </a:prstGeom>
        </p:spPr>
      </p:pic>
    </p:spTree>
    <p:extLst>
      <p:ext uri="{BB962C8B-B14F-4D97-AF65-F5344CB8AC3E}">
        <p14:creationId xmlns:p14="http://schemas.microsoft.com/office/powerpoint/2010/main" val="379979299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1403648" y="260648"/>
            <a:ext cx="7344816" cy="3126740"/>
          </a:xfrm>
          <a:prstGeom prst="rect">
            <a:avLst/>
          </a:prstGeom>
        </p:spPr>
      </p:pic>
      <p:pic>
        <p:nvPicPr>
          <p:cNvPr id="3" name="Picture 2"/>
          <p:cNvPicPr/>
          <p:nvPr/>
        </p:nvPicPr>
        <p:blipFill>
          <a:blip r:embed="rId3"/>
          <a:stretch>
            <a:fillRect/>
          </a:stretch>
        </p:blipFill>
        <p:spPr>
          <a:xfrm>
            <a:off x="1403648" y="3717032"/>
            <a:ext cx="7344816" cy="2659380"/>
          </a:xfrm>
          <a:prstGeom prst="rect">
            <a:avLst/>
          </a:prstGeom>
        </p:spPr>
      </p:pic>
    </p:spTree>
    <p:extLst>
      <p:ext uri="{BB962C8B-B14F-4D97-AF65-F5344CB8AC3E}">
        <p14:creationId xmlns:p14="http://schemas.microsoft.com/office/powerpoint/2010/main" val="131722045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1475656" y="476672"/>
            <a:ext cx="7056784" cy="5328592"/>
          </a:xfrm>
          <a:prstGeom prst="rect">
            <a:avLst/>
          </a:prstGeom>
        </p:spPr>
      </p:pic>
    </p:spTree>
    <p:extLst>
      <p:ext uri="{BB962C8B-B14F-4D97-AF65-F5344CB8AC3E}">
        <p14:creationId xmlns:p14="http://schemas.microsoft.com/office/powerpoint/2010/main" val="323527336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1259632" y="260648"/>
            <a:ext cx="7344816" cy="3117215"/>
          </a:xfrm>
          <a:prstGeom prst="rect">
            <a:avLst/>
          </a:prstGeom>
        </p:spPr>
      </p:pic>
      <p:pic>
        <p:nvPicPr>
          <p:cNvPr id="3" name="Picture 2"/>
          <p:cNvPicPr/>
          <p:nvPr/>
        </p:nvPicPr>
        <p:blipFill>
          <a:blip r:embed="rId3"/>
          <a:stretch>
            <a:fillRect/>
          </a:stretch>
        </p:blipFill>
        <p:spPr>
          <a:xfrm>
            <a:off x="1282890" y="3717032"/>
            <a:ext cx="7249549" cy="2863215"/>
          </a:xfrm>
          <a:prstGeom prst="rect">
            <a:avLst/>
          </a:prstGeom>
        </p:spPr>
      </p:pic>
    </p:spTree>
    <p:extLst>
      <p:ext uri="{BB962C8B-B14F-4D97-AF65-F5344CB8AC3E}">
        <p14:creationId xmlns:p14="http://schemas.microsoft.com/office/powerpoint/2010/main" val="222223914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1331640" y="404664"/>
            <a:ext cx="7416824" cy="2919095"/>
          </a:xfrm>
          <a:prstGeom prst="rect">
            <a:avLst/>
          </a:prstGeom>
        </p:spPr>
      </p:pic>
      <p:pic>
        <p:nvPicPr>
          <p:cNvPr id="3" name="Picture 2"/>
          <p:cNvPicPr/>
          <p:nvPr/>
        </p:nvPicPr>
        <p:blipFill>
          <a:blip r:embed="rId3"/>
          <a:stretch>
            <a:fillRect/>
          </a:stretch>
        </p:blipFill>
        <p:spPr>
          <a:xfrm>
            <a:off x="1331640" y="3717032"/>
            <a:ext cx="7344816" cy="2863215"/>
          </a:xfrm>
          <a:prstGeom prst="rect">
            <a:avLst/>
          </a:prstGeom>
        </p:spPr>
      </p:pic>
    </p:spTree>
    <p:extLst>
      <p:ext uri="{BB962C8B-B14F-4D97-AF65-F5344CB8AC3E}">
        <p14:creationId xmlns:p14="http://schemas.microsoft.com/office/powerpoint/2010/main" val="221784247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462CA8E-3289-A8BD-D906-9EBA43DB60A2}"/>
              </a:ext>
            </a:extLst>
          </p:cNvPr>
          <p:cNvSpPr>
            <a:spLocks noGrp="1"/>
          </p:cNvSpPr>
          <p:nvPr>
            <p:ph type="title"/>
          </p:nvPr>
        </p:nvSpPr>
        <p:spPr>
          <a:xfrm>
            <a:off x="1435608" y="-171400"/>
            <a:ext cx="7498080" cy="1080120"/>
          </a:xfrm>
        </p:spPr>
        <p:txBody>
          <a:bodyPr/>
          <a:lstStyle/>
          <a:p>
            <a:pPr algn="ctr"/>
            <a:r>
              <a:rPr lang="en-US" b="1" dirty="0" smtClean="0"/>
              <a:t>Objectives</a:t>
            </a:r>
            <a:endParaRPr lang="en-IN" b="1" dirty="0"/>
          </a:p>
        </p:txBody>
      </p:sp>
      <p:sp>
        <p:nvSpPr>
          <p:cNvPr id="3" name="Content Placeholder 2">
            <a:extLst>
              <a:ext uri="{FF2B5EF4-FFF2-40B4-BE49-F238E27FC236}">
                <a16:creationId xmlns:a16="http://schemas.microsoft.com/office/drawing/2014/main" xmlns="" id="{DFA946DF-7DF5-6345-359B-4FECB0C958B8}"/>
              </a:ext>
            </a:extLst>
          </p:cNvPr>
          <p:cNvSpPr>
            <a:spLocks noGrp="1"/>
          </p:cNvSpPr>
          <p:nvPr>
            <p:ph idx="1"/>
          </p:nvPr>
        </p:nvSpPr>
        <p:spPr>
          <a:xfrm>
            <a:off x="1115616" y="908720"/>
            <a:ext cx="7818072" cy="5760640"/>
          </a:xfrm>
        </p:spPr>
        <p:txBody>
          <a:bodyPr>
            <a:normAutofit/>
          </a:bodyPr>
          <a:lstStyle/>
          <a:p>
            <a:pPr marL="82296" indent="0">
              <a:buNone/>
            </a:pPr>
            <a:r>
              <a:rPr lang="en-US" sz="1800" dirty="0"/>
              <a:t>This project is based on the RDBMS technology. The main objective of this project is to computerize the manual system &amp; reduce the time consumption. </a:t>
            </a:r>
          </a:p>
          <a:p>
            <a:pPr marL="82296" indent="0">
              <a:buNone/>
            </a:pPr>
            <a:r>
              <a:rPr lang="en-US" sz="1800" dirty="0"/>
              <a:t>In other words we can say that our project has the following objectives: </a:t>
            </a:r>
          </a:p>
          <a:p>
            <a:pPr marL="82296" indent="0">
              <a:buNone/>
            </a:pPr>
            <a:r>
              <a:rPr lang="en-US" sz="1800" dirty="0"/>
              <a:t>• Make all the system computerize </a:t>
            </a:r>
          </a:p>
          <a:p>
            <a:pPr marL="82296" indent="0">
              <a:buNone/>
            </a:pPr>
            <a:r>
              <a:rPr lang="en-US" sz="1800" dirty="0"/>
              <a:t>• Reduce time consumption </a:t>
            </a:r>
          </a:p>
          <a:p>
            <a:pPr marL="82296" indent="0">
              <a:buNone/>
            </a:pPr>
            <a:r>
              <a:rPr lang="en-US" sz="1800" dirty="0"/>
              <a:t>• Reduce error scope</a:t>
            </a:r>
          </a:p>
          <a:p>
            <a:pPr marL="82296" indent="0">
              <a:buNone/>
            </a:pPr>
            <a:r>
              <a:rPr lang="en-US" sz="1800" dirty="0" smtClean="0"/>
              <a:t>• </a:t>
            </a:r>
            <a:r>
              <a:rPr lang="en-US" sz="1800" dirty="0"/>
              <a:t>All system managements are automated</a:t>
            </a:r>
          </a:p>
          <a:p>
            <a:pPr marL="82296" indent="0">
              <a:buNone/>
            </a:pPr>
            <a:r>
              <a:rPr lang="en-US" sz="1800" dirty="0" smtClean="0"/>
              <a:t>• </a:t>
            </a:r>
            <a:r>
              <a:rPr lang="en-US" sz="1800" dirty="0"/>
              <a:t>Centralized database management </a:t>
            </a:r>
          </a:p>
          <a:p>
            <a:pPr marL="82296" indent="0">
              <a:buNone/>
            </a:pPr>
            <a:r>
              <a:rPr lang="en-US" sz="1800" dirty="0"/>
              <a:t>• Easy operations for operator of the system </a:t>
            </a:r>
          </a:p>
          <a:p>
            <a:pPr marL="82296" indent="0">
              <a:buNone/>
            </a:pPr>
            <a:r>
              <a:rPr lang="en-US" sz="1800" dirty="0"/>
              <a:t>• No paper work requirement </a:t>
            </a:r>
          </a:p>
          <a:p>
            <a:pPr marL="82296" indent="0">
              <a:buNone/>
            </a:pPr>
            <a:r>
              <a:rPr lang="en-US" sz="1800" dirty="0"/>
              <a:t>Here we are going to see some points regarding to purpose and scope behind choosing this topic &amp; what is the requirement of this type of the project in our day to day life. </a:t>
            </a:r>
          </a:p>
          <a:p>
            <a:pPr lvl="0"/>
            <a:r>
              <a:rPr lang="en-US" sz="1800" dirty="0"/>
              <a:t> Avoid the fuel loss. </a:t>
            </a:r>
          </a:p>
          <a:p>
            <a:pPr lvl="0"/>
            <a:r>
              <a:rPr lang="en-US" sz="1800" dirty="0"/>
              <a:t>Saving of time in collecting toll. </a:t>
            </a:r>
          </a:p>
          <a:p>
            <a:pPr lvl="0"/>
            <a:r>
              <a:rPr lang="en-US" sz="1800" dirty="0"/>
              <a:t>Avoid financial loss. </a:t>
            </a:r>
          </a:p>
          <a:p>
            <a:pPr algn="just">
              <a:lnSpc>
                <a:spcPct val="150000"/>
              </a:lnSpc>
            </a:pP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4998733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1331640" y="404664"/>
            <a:ext cx="7344816" cy="2863215"/>
          </a:xfrm>
          <a:prstGeom prst="rect">
            <a:avLst/>
          </a:prstGeom>
        </p:spPr>
      </p:pic>
      <p:pic>
        <p:nvPicPr>
          <p:cNvPr id="3" name="Picture 2"/>
          <p:cNvPicPr/>
          <p:nvPr/>
        </p:nvPicPr>
        <p:blipFill>
          <a:blip r:embed="rId3"/>
          <a:stretch>
            <a:fillRect/>
          </a:stretch>
        </p:blipFill>
        <p:spPr>
          <a:xfrm>
            <a:off x="1403648" y="3645024"/>
            <a:ext cx="7200800" cy="2649220"/>
          </a:xfrm>
          <a:prstGeom prst="rect">
            <a:avLst/>
          </a:prstGeom>
        </p:spPr>
      </p:pic>
    </p:spTree>
    <p:extLst>
      <p:ext uri="{BB962C8B-B14F-4D97-AF65-F5344CB8AC3E}">
        <p14:creationId xmlns:p14="http://schemas.microsoft.com/office/powerpoint/2010/main" val="218000337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1331640" y="332656"/>
            <a:ext cx="7200800" cy="2882265"/>
          </a:xfrm>
          <a:prstGeom prst="rect">
            <a:avLst/>
          </a:prstGeom>
        </p:spPr>
      </p:pic>
      <p:pic>
        <p:nvPicPr>
          <p:cNvPr id="3" name="Picture 2"/>
          <p:cNvPicPr/>
          <p:nvPr/>
        </p:nvPicPr>
        <p:blipFill>
          <a:blip r:embed="rId3"/>
          <a:stretch>
            <a:fillRect/>
          </a:stretch>
        </p:blipFill>
        <p:spPr>
          <a:xfrm>
            <a:off x="1403648" y="3789040"/>
            <a:ext cx="7128792" cy="2675255"/>
          </a:xfrm>
          <a:prstGeom prst="rect">
            <a:avLst/>
          </a:prstGeom>
        </p:spPr>
      </p:pic>
    </p:spTree>
    <p:extLst>
      <p:ext uri="{BB962C8B-B14F-4D97-AF65-F5344CB8AC3E}">
        <p14:creationId xmlns:p14="http://schemas.microsoft.com/office/powerpoint/2010/main" val="102838940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1331640" y="332656"/>
            <a:ext cx="7200800" cy="2863215"/>
          </a:xfrm>
          <a:prstGeom prst="rect">
            <a:avLst/>
          </a:prstGeom>
        </p:spPr>
      </p:pic>
      <p:pic>
        <p:nvPicPr>
          <p:cNvPr id="3" name="Picture 2"/>
          <p:cNvPicPr/>
          <p:nvPr/>
        </p:nvPicPr>
        <p:blipFill>
          <a:blip r:embed="rId3"/>
          <a:stretch>
            <a:fillRect/>
          </a:stretch>
        </p:blipFill>
        <p:spPr>
          <a:xfrm>
            <a:off x="1403648" y="3501008"/>
            <a:ext cx="7128792" cy="2665095"/>
          </a:xfrm>
          <a:prstGeom prst="rect">
            <a:avLst/>
          </a:prstGeom>
        </p:spPr>
      </p:pic>
    </p:spTree>
    <p:extLst>
      <p:ext uri="{BB962C8B-B14F-4D97-AF65-F5344CB8AC3E}">
        <p14:creationId xmlns:p14="http://schemas.microsoft.com/office/powerpoint/2010/main" val="380607278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1475656" y="404664"/>
            <a:ext cx="7488832" cy="2500630"/>
          </a:xfrm>
          <a:prstGeom prst="rect">
            <a:avLst/>
          </a:prstGeom>
        </p:spPr>
      </p:pic>
      <p:pic>
        <p:nvPicPr>
          <p:cNvPr id="3" name="Picture 2"/>
          <p:cNvPicPr/>
          <p:nvPr/>
        </p:nvPicPr>
        <p:blipFill>
          <a:blip r:embed="rId3"/>
          <a:stretch>
            <a:fillRect/>
          </a:stretch>
        </p:blipFill>
        <p:spPr>
          <a:xfrm>
            <a:off x="1475656" y="3501008"/>
            <a:ext cx="7416824" cy="2571750"/>
          </a:xfrm>
          <a:prstGeom prst="rect">
            <a:avLst/>
          </a:prstGeom>
        </p:spPr>
      </p:pic>
    </p:spTree>
    <p:extLst>
      <p:ext uri="{BB962C8B-B14F-4D97-AF65-F5344CB8AC3E}">
        <p14:creationId xmlns:p14="http://schemas.microsoft.com/office/powerpoint/2010/main" val="130878838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1259632" y="332656"/>
            <a:ext cx="7272808" cy="2209800"/>
          </a:xfrm>
          <a:prstGeom prst="rect">
            <a:avLst/>
          </a:prstGeom>
        </p:spPr>
      </p:pic>
      <p:pic>
        <p:nvPicPr>
          <p:cNvPr id="3" name="Picture 2"/>
          <p:cNvPicPr/>
          <p:nvPr/>
        </p:nvPicPr>
        <p:blipFill>
          <a:blip r:embed="rId3"/>
          <a:stretch>
            <a:fillRect/>
          </a:stretch>
        </p:blipFill>
        <p:spPr>
          <a:xfrm>
            <a:off x="1331640" y="3140968"/>
            <a:ext cx="7200800" cy="2156460"/>
          </a:xfrm>
          <a:prstGeom prst="rect">
            <a:avLst/>
          </a:prstGeom>
        </p:spPr>
      </p:pic>
    </p:spTree>
    <p:extLst>
      <p:ext uri="{BB962C8B-B14F-4D97-AF65-F5344CB8AC3E}">
        <p14:creationId xmlns:p14="http://schemas.microsoft.com/office/powerpoint/2010/main" val="25305692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1763688" y="548680"/>
            <a:ext cx="6912768" cy="2118360"/>
          </a:xfrm>
          <a:prstGeom prst="rect">
            <a:avLst/>
          </a:prstGeom>
        </p:spPr>
      </p:pic>
      <p:pic>
        <p:nvPicPr>
          <p:cNvPr id="3" name="Picture 2"/>
          <p:cNvPicPr/>
          <p:nvPr/>
        </p:nvPicPr>
        <p:blipFill>
          <a:blip r:embed="rId3"/>
          <a:stretch>
            <a:fillRect/>
          </a:stretch>
        </p:blipFill>
        <p:spPr>
          <a:xfrm>
            <a:off x="1763688" y="3356992"/>
            <a:ext cx="6768752" cy="2606040"/>
          </a:xfrm>
          <a:prstGeom prst="rect">
            <a:avLst/>
          </a:prstGeom>
        </p:spPr>
      </p:pic>
    </p:spTree>
    <p:extLst>
      <p:ext uri="{BB962C8B-B14F-4D97-AF65-F5344CB8AC3E}">
        <p14:creationId xmlns:p14="http://schemas.microsoft.com/office/powerpoint/2010/main" val="377446913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1619672" y="548680"/>
            <a:ext cx="6768752" cy="2564130"/>
          </a:xfrm>
          <a:prstGeom prst="rect">
            <a:avLst/>
          </a:prstGeom>
        </p:spPr>
      </p:pic>
      <p:pic>
        <p:nvPicPr>
          <p:cNvPr id="3" name="Picture 2"/>
          <p:cNvPicPr/>
          <p:nvPr/>
        </p:nvPicPr>
        <p:blipFill>
          <a:blip r:embed="rId3"/>
          <a:stretch>
            <a:fillRect/>
          </a:stretch>
        </p:blipFill>
        <p:spPr>
          <a:xfrm>
            <a:off x="1622010" y="3284984"/>
            <a:ext cx="6766413" cy="3268345"/>
          </a:xfrm>
          <a:prstGeom prst="rect">
            <a:avLst/>
          </a:prstGeom>
        </p:spPr>
      </p:pic>
    </p:spTree>
    <p:extLst>
      <p:ext uri="{BB962C8B-B14F-4D97-AF65-F5344CB8AC3E}">
        <p14:creationId xmlns:p14="http://schemas.microsoft.com/office/powerpoint/2010/main" val="248412828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1475656" y="332656"/>
            <a:ext cx="7128792" cy="3181350"/>
          </a:xfrm>
          <a:prstGeom prst="rect">
            <a:avLst/>
          </a:prstGeom>
        </p:spPr>
      </p:pic>
      <p:pic>
        <p:nvPicPr>
          <p:cNvPr id="3" name="Picture 2"/>
          <p:cNvPicPr/>
          <p:nvPr/>
        </p:nvPicPr>
        <p:blipFill>
          <a:blip r:embed="rId3"/>
          <a:stretch>
            <a:fillRect/>
          </a:stretch>
        </p:blipFill>
        <p:spPr>
          <a:xfrm>
            <a:off x="1547664" y="3717032"/>
            <a:ext cx="7128792" cy="2924944"/>
          </a:xfrm>
          <a:prstGeom prst="rect">
            <a:avLst/>
          </a:prstGeom>
        </p:spPr>
      </p:pic>
    </p:spTree>
    <p:extLst>
      <p:ext uri="{BB962C8B-B14F-4D97-AF65-F5344CB8AC3E}">
        <p14:creationId xmlns:p14="http://schemas.microsoft.com/office/powerpoint/2010/main" val="324823309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1259632" y="260648"/>
            <a:ext cx="7200800" cy="2469515"/>
          </a:xfrm>
          <a:prstGeom prst="rect">
            <a:avLst/>
          </a:prstGeom>
        </p:spPr>
      </p:pic>
      <p:pic>
        <p:nvPicPr>
          <p:cNvPr id="3" name="Picture 2"/>
          <p:cNvPicPr/>
          <p:nvPr/>
        </p:nvPicPr>
        <p:blipFill>
          <a:blip r:embed="rId3"/>
          <a:stretch>
            <a:fillRect/>
          </a:stretch>
        </p:blipFill>
        <p:spPr>
          <a:xfrm>
            <a:off x="1259632" y="2924944"/>
            <a:ext cx="7200800" cy="3712344"/>
          </a:xfrm>
          <a:prstGeom prst="rect">
            <a:avLst/>
          </a:prstGeom>
        </p:spPr>
      </p:pic>
    </p:spTree>
    <p:extLst>
      <p:ext uri="{BB962C8B-B14F-4D97-AF65-F5344CB8AC3E}">
        <p14:creationId xmlns:p14="http://schemas.microsoft.com/office/powerpoint/2010/main" val="239533240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1259632" y="476672"/>
            <a:ext cx="7200800" cy="1893570"/>
          </a:xfrm>
          <a:prstGeom prst="rect">
            <a:avLst/>
          </a:prstGeom>
        </p:spPr>
      </p:pic>
      <p:pic>
        <p:nvPicPr>
          <p:cNvPr id="3" name="Picture 2"/>
          <p:cNvPicPr/>
          <p:nvPr/>
        </p:nvPicPr>
        <p:blipFill>
          <a:blip r:embed="rId3"/>
          <a:stretch>
            <a:fillRect/>
          </a:stretch>
        </p:blipFill>
        <p:spPr>
          <a:xfrm>
            <a:off x="1259632" y="2636912"/>
            <a:ext cx="7200800" cy="3970905"/>
          </a:xfrm>
          <a:prstGeom prst="rect">
            <a:avLst/>
          </a:prstGeom>
        </p:spPr>
      </p:pic>
    </p:spTree>
    <p:extLst>
      <p:ext uri="{BB962C8B-B14F-4D97-AF65-F5344CB8AC3E}">
        <p14:creationId xmlns:p14="http://schemas.microsoft.com/office/powerpoint/2010/main" val="161749997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35608" y="-171400"/>
            <a:ext cx="7498080" cy="1152128"/>
          </a:xfrm>
        </p:spPr>
        <p:txBody>
          <a:bodyPr/>
          <a:lstStyle/>
          <a:p>
            <a:pPr algn="ctr"/>
            <a:r>
              <a:rPr lang="en-US" b="1" dirty="0" smtClean="0"/>
              <a:t>Features of the Application</a:t>
            </a:r>
            <a:endParaRPr lang="en-US" b="1" dirty="0"/>
          </a:p>
        </p:txBody>
      </p:sp>
      <p:sp>
        <p:nvSpPr>
          <p:cNvPr id="3" name="Content Placeholder 2"/>
          <p:cNvSpPr>
            <a:spLocks noGrp="1"/>
          </p:cNvSpPr>
          <p:nvPr>
            <p:ph idx="1"/>
          </p:nvPr>
        </p:nvSpPr>
        <p:spPr>
          <a:xfrm>
            <a:off x="1115616" y="1196752"/>
            <a:ext cx="7818072" cy="5051648"/>
          </a:xfrm>
        </p:spPr>
        <p:txBody>
          <a:bodyPr>
            <a:normAutofit fontScale="92500"/>
          </a:bodyPr>
          <a:lstStyle/>
          <a:p>
            <a:pPr marL="82296" indent="0">
              <a:buNone/>
            </a:pPr>
            <a:r>
              <a:rPr lang="en-US" dirty="0"/>
              <a:t>Below listed is the broad category of the features for Toll Tax Department</a:t>
            </a:r>
            <a:r>
              <a:rPr lang="en-US" dirty="0" smtClean="0"/>
              <a:t>:</a:t>
            </a:r>
          </a:p>
          <a:p>
            <a:pPr marL="82296" indent="0">
              <a:buNone/>
            </a:pPr>
            <a:endParaRPr lang="en-US" dirty="0"/>
          </a:p>
          <a:p>
            <a:pPr lvl="0" algn="just">
              <a:buFont typeface="Wingdings" panose="05000000000000000000" pitchFamily="2" charset="2"/>
              <a:buChar char="Ø"/>
            </a:pPr>
            <a:r>
              <a:rPr lang="en-US" dirty="0"/>
              <a:t>This application is to facilitate the department in maintaining the repositories of the report about the toll tax collected at a specific time period. </a:t>
            </a:r>
          </a:p>
          <a:p>
            <a:pPr lvl="0" algn="just">
              <a:buFont typeface="Wingdings" panose="05000000000000000000" pitchFamily="2" charset="2"/>
              <a:buChar char="Ø"/>
            </a:pPr>
            <a:r>
              <a:rPr lang="en-US" dirty="0"/>
              <a:t>To provide details about contracts, contractors of Toll Tax Department</a:t>
            </a:r>
          </a:p>
          <a:p>
            <a:pPr lvl="0" algn="just">
              <a:buFont typeface="Wingdings" panose="05000000000000000000" pitchFamily="2" charset="2"/>
              <a:buChar char="Ø"/>
            </a:pPr>
            <a:r>
              <a:rPr lang="en-US" dirty="0"/>
              <a:t>To provide Toll Tax Rates of different vehicles.</a:t>
            </a:r>
          </a:p>
          <a:p>
            <a:pPr marL="82296" indent="0">
              <a:buNone/>
            </a:pPr>
            <a:endParaRPr lang="en-US" dirty="0"/>
          </a:p>
        </p:txBody>
      </p:sp>
    </p:spTree>
    <p:extLst>
      <p:ext uri="{BB962C8B-B14F-4D97-AF65-F5344CB8AC3E}">
        <p14:creationId xmlns:p14="http://schemas.microsoft.com/office/powerpoint/2010/main" val="319172854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1259632" y="476672"/>
            <a:ext cx="7344816" cy="2516505"/>
          </a:xfrm>
          <a:prstGeom prst="rect">
            <a:avLst/>
          </a:prstGeom>
        </p:spPr>
      </p:pic>
      <p:pic>
        <p:nvPicPr>
          <p:cNvPr id="3" name="Picture 2"/>
          <p:cNvPicPr/>
          <p:nvPr/>
        </p:nvPicPr>
        <p:blipFill>
          <a:blip r:embed="rId3"/>
          <a:stretch>
            <a:fillRect/>
          </a:stretch>
        </p:blipFill>
        <p:spPr>
          <a:xfrm>
            <a:off x="1259632" y="3429000"/>
            <a:ext cx="7128792" cy="2854325"/>
          </a:xfrm>
          <a:prstGeom prst="rect">
            <a:avLst/>
          </a:prstGeom>
        </p:spPr>
      </p:pic>
    </p:spTree>
    <p:extLst>
      <p:ext uri="{BB962C8B-B14F-4D97-AF65-F5344CB8AC3E}">
        <p14:creationId xmlns:p14="http://schemas.microsoft.com/office/powerpoint/2010/main" val="137368297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1403648" y="692696"/>
            <a:ext cx="7128792" cy="2783840"/>
          </a:xfrm>
          <a:prstGeom prst="rect">
            <a:avLst/>
          </a:prstGeom>
        </p:spPr>
      </p:pic>
    </p:spTree>
    <p:extLst>
      <p:ext uri="{BB962C8B-B14F-4D97-AF65-F5344CB8AC3E}">
        <p14:creationId xmlns:p14="http://schemas.microsoft.com/office/powerpoint/2010/main" val="125142714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35608" y="274638"/>
            <a:ext cx="7498080" cy="725470"/>
          </a:xfrm>
        </p:spPr>
        <p:txBody>
          <a:bodyPr>
            <a:normAutofit fontScale="90000"/>
          </a:bodyPr>
          <a:lstStyle/>
          <a:p>
            <a:pPr algn="ctr"/>
            <a:r>
              <a:rPr lang="en-US" b="1" u="sng" dirty="0"/>
              <a:t>Conclusion</a:t>
            </a:r>
            <a:r>
              <a:rPr lang="en-US" dirty="0"/>
              <a:t/>
            </a:r>
            <a:br>
              <a:rPr lang="en-US" dirty="0"/>
            </a:br>
            <a:endParaRPr lang="en-US" dirty="0"/>
          </a:p>
        </p:txBody>
      </p:sp>
      <p:sp>
        <p:nvSpPr>
          <p:cNvPr id="3" name="Content Placeholder 2"/>
          <p:cNvSpPr>
            <a:spLocks noGrp="1"/>
          </p:cNvSpPr>
          <p:nvPr>
            <p:ph idx="1"/>
          </p:nvPr>
        </p:nvSpPr>
        <p:spPr>
          <a:xfrm>
            <a:off x="1000100" y="1916832"/>
            <a:ext cx="8001024" cy="5040560"/>
          </a:xfrm>
        </p:spPr>
        <p:txBody>
          <a:bodyPr>
            <a:normAutofit/>
          </a:bodyPr>
          <a:lstStyle/>
          <a:p>
            <a:pPr marL="82296" indent="0">
              <a:lnSpc>
                <a:spcPts val="360"/>
              </a:lnSpc>
              <a:buNone/>
            </a:pPr>
            <a:r>
              <a:rPr lang="en-IN" sz="1800" dirty="0">
                <a:effectLst/>
                <a:latin typeface="Times New Roman" panose="02020603050405020304" pitchFamily="18" charset="0"/>
                <a:ea typeface="Times New Roman" panose="02020603050405020304" pitchFamily="18" charset="0"/>
                <a:cs typeface="Arial" panose="020B0604020202020204" pitchFamily="34" charset="0"/>
              </a:rPr>
              <a:t> </a:t>
            </a:r>
            <a:endParaRPr lang="en-IN" sz="1800" dirty="0">
              <a:effectLst/>
              <a:latin typeface="Calibri" panose="020F0502020204030204" pitchFamily="34" charset="0"/>
              <a:ea typeface="Calibri" panose="020F0502020204030204" pitchFamily="34" charset="0"/>
              <a:cs typeface="Arial" panose="020B0604020202020204" pitchFamily="34" charset="0"/>
            </a:endParaRPr>
          </a:p>
          <a:p>
            <a:r>
              <a:rPr lang="en-US" sz="1600" dirty="0"/>
              <a:t>The project titled as </a:t>
            </a:r>
            <a:r>
              <a:rPr lang="en-US" sz="1600" b="1" dirty="0"/>
              <a:t>Toll Tax Management System </a:t>
            </a:r>
            <a:r>
              <a:rPr lang="en-US" sz="1600" dirty="0"/>
              <a:t>was deeply studied and analyzed to design the code and implement. It was done under the guidance of the experienced project guide. All the current requirements and possibilities have been taken care during the project time.</a:t>
            </a:r>
          </a:p>
          <a:p>
            <a:r>
              <a:rPr lang="en-US" sz="1600" dirty="0" smtClean="0"/>
              <a:t>Toll </a:t>
            </a:r>
            <a:r>
              <a:rPr lang="en-US" sz="1600" dirty="0"/>
              <a:t>Tax management system is used for daily operations in any organization to maintain or access toll related information for internal administration purposes.</a:t>
            </a:r>
          </a:p>
          <a:p>
            <a:pPr algn="just">
              <a:lnSpc>
                <a:spcPct val="172000"/>
              </a:lnSpc>
              <a:spcAft>
                <a:spcPts val="1000"/>
              </a:spcAft>
            </a:pPr>
            <a:endParaRPr lang="en-US" dirty="0"/>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35608" y="274638"/>
            <a:ext cx="7498080" cy="725470"/>
          </a:xfrm>
        </p:spPr>
        <p:txBody>
          <a:bodyPr>
            <a:normAutofit fontScale="90000"/>
          </a:bodyPr>
          <a:lstStyle/>
          <a:p>
            <a:pPr algn="ctr"/>
            <a:r>
              <a:rPr lang="en-US" b="1" u="sng" dirty="0"/>
              <a:t>References</a:t>
            </a:r>
            <a:r>
              <a:rPr lang="en-US" dirty="0"/>
              <a:t/>
            </a:r>
            <a:br>
              <a:rPr lang="en-US" dirty="0"/>
            </a:br>
            <a:endParaRPr lang="en-US" dirty="0"/>
          </a:p>
        </p:txBody>
      </p:sp>
      <p:sp>
        <p:nvSpPr>
          <p:cNvPr id="3" name="Content Placeholder 2"/>
          <p:cNvSpPr>
            <a:spLocks noGrp="1"/>
          </p:cNvSpPr>
          <p:nvPr>
            <p:ph idx="1"/>
          </p:nvPr>
        </p:nvSpPr>
        <p:spPr>
          <a:xfrm>
            <a:off x="1435608" y="785794"/>
            <a:ext cx="7498080" cy="5462606"/>
          </a:xfrm>
        </p:spPr>
        <p:txBody>
          <a:bodyPr>
            <a:normAutofit/>
          </a:bodyPr>
          <a:lstStyle/>
          <a:p>
            <a:pPr marL="82296" indent="0">
              <a:buNone/>
            </a:pPr>
            <a:r>
              <a:rPr lang="en-US" sz="2400" b="1" dirty="0">
                <a:effectLst/>
                <a:latin typeface="Calibri" panose="020F0502020204030204" pitchFamily="34" charset="0"/>
                <a:ea typeface="Calibri" panose="020F0502020204030204" pitchFamily="34" charset="0"/>
                <a:cs typeface="Calibri" panose="020F0502020204030204" pitchFamily="34" charset="0"/>
              </a:rPr>
              <a:t>For PHP</a:t>
            </a:r>
            <a:endParaRPr lang="en-IN" sz="2400" b="1" dirty="0">
              <a:effectLst/>
              <a:latin typeface="Calibri" panose="020F0502020204030204" pitchFamily="34" charset="0"/>
              <a:ea typeface="Calibri" panose="020F0502020204030204" pitchFamily="34" charset="0"/>
              <a:cs typeface="Arial" panose="020B0604020202020204" pitchFamily="34" charset="0"/>
            </a:endParaRPr>
          </a:p>
          <a:p>
            <a:r>
              <a:rPr lang="en-US" sz="1800" b="1" u="sng" dirty="0">
                <a:solidFill>
                  <a:srgbClr val="0000FF"/>
                </a:solidFill>
                <a:effectLst/>
                <a:latin typeface="Calibri" panose="020F0502020204030204" pitchFamily="34" charset="0"/>
                <a:ea typeface="Calibri" panose="020F0502020204030204" pitchFamily="34" charset="0"/>
                <a:cs typeface="Calibri" panose="020F0502020204030204" pitchFamily="34" charset="0"/>
                <a:hlinkClick r:id="rId2"/>
              </a:rPr>
              <a:t>https://www.w3schools.com/php/default.asp</a:t>
            </a:r>
            <a:endParaRPr lang="en-IN" sz="1800" b="1" dirty="0">
              <a:effectLst/>
              <a:latin typeface="Calibri" panose="020F0502020204030204" pitchFamily="34" charset="0"/>
              <a:ea typeface="Calibri" panose="020F0502020204030204" pitchFamily="34" charset="0"/>
              <a:cs typeface="Arial" panose="020B0604020202020204" pitchFamily="34" charset="0"/>
            </a:endParaRPr>
          </a:p>
          <a:p>
            <a:r>
              <a:rPr lang="en-US" sz="1800" b="1" u="sng" dirty="0">
                <a:solidFill>
                  <a:srgbClr val="0000FF"/>
                </a:solidFill>
                <a:effectLst/>
                <a:latin typeface="Calibri" panose="020F0502020204030204" pitchFamily="34" charset="0"/>
                <a:ea typeface="Calibri" panose="020F0502020204030204" pitchFamily="34" charset="0"/>
                <a:cs typeface="Calibri" panose="020F0502020204030204" pitchFamily="34" charset="0"/>
                <a:hlinkClick r:id="rId3"/>
              </a:rPr>
              <a:t>https://www.sitepoint.com/php/</a:t>
            </a:r>
            <a:endParaRPr lang="en-IN" sz="1800" b="1" dirty="0">
              <a:effectLst/>
              <a:latin typeface="Calibri" panose="020F0502020204030204" pitchFamily="34" charset="0"/>
              <a:ea typeface="Calibri" panose="020F0502020204030204" pitchFamily="34" charset="0"/>
              <a:cs typeface="Arial" panose="020B0604020202020204" pitchFamily="34" charset="0"/>
            </a:endParaRPr>
          </a:p>
          <a:p>
            <a:r>
              <a:rPr lang="en-US" sz="1800" b="1" u="sng" dirty="0">
                <a:solidFill>
                  <a:srgbClr val="0000FF"/>
                </a:solidFill>
                <a:effectLst/>
                <a:latin typeface="Calibri" panose="020F0502020204030204" pitchFamily="34" charset="0"/>
                <a:ea typeface="Calibri" panose="020F0502020204030204" pitchFamily="34" charset="0"/>
                <a:cs typeface="Calibri" panose="020F0502020204030204" pitchFamily="34" charset="0"/>
                <a:hlinkClick r:id="rId4"/>
              </a:rPr>
              <a:t>https://www.php.net/</a:t>
            </a:r>
            <a:r>
              <a:rPr lang="en-US" sz="1800" b="1" dirty="0">
                <a:effectLst/>
                <a:latin typeface="Calibri" panose="020F0502020204030204" pitchFamily="34" charset="0"/>
                <a:ea typeface="Calibri" panose="020F0502020204030204" pitchFamily="34" charset="0"/>
                <a:cs typeface="Calibri" panose="020F0502020204030204" pitchFamily="34" charset="0"/>
              </a:rPr>
              <a:t>  </a:t>
            </a:r>
            <a:endParaRPr lang="en-IN" sz="1800" b="1" dirty="0">
              <a:latin typeface="Calibri" panose="020F0502020204030204" pitchFamily="34" charset="0"/>
              <a:ea typeface="Calibri" panose="020F0502020204030204" pitchFamily="34" charset="0"/>
              <a:cs typeface="Arial" panose="020B0604020202020204" pitchFamily="34" charset="0"/>
            </a:endParaRPr>
          </a:p>
          <a:p>
            <a:endParaRPr lang="en-IN" sz="1800" dirty="0">
              <a:effectLst/>
              <a:latin typeface="Calibri" panose="020F0502020204030204" pitchFamily="34" charset="0"/>
              <a:ea typeface="Calibri" panose="020F0502020204030204" pitchFamily="34" charset="0"/>
              <a:cs typeface="Arial" panose="020B0604020202020204" pitchFamily="34" charset="0"/>
            </a:endParaRPr>
          </a:p>
          <a:p>
            <a:pPr marL="82296" indent="0">
              <a:buNone/>
            </a:pPr>
            <a:r>
              <a:rPr lang="en-US" sz="2000" b="1" dirty="0">
                <a:effectLst/>
                <a:latin typeface="Calibri" panose="020F0502020204030204" pitchFamily="34" charset="0"/>
                <a:ea typeface="Calibri" panose="020F0502020204030204" pitchFamily="34" charset="0"/>
                <a:cs typeface="Calibri" panose="020F0502020204030204" pitchFamily="34" charset="0"/>
              </a:rPr>
              <a:t>For MySQL</a:t>
            </a:r>
            <a:endParaRPr lang="en-IN" sz="2000" b="1" dirty="0">
              <a:effectLst/>
              <a:latin typeface="Calibri" panose="020F0502020204030204" pitchFamily="34" charset="0"/>
              <a:ea typeface="Calibri" panose="020F0502020204030204" pitchFamily="34" charset="0"/>
              <a:cs typeface="Arial" panose="020B0604020202020204" pitchFamily="34" charset="0"/>
            </a:endParaRPr>
          </a:p>
          <a:p>
            <a:r>
              <a:rPr lang="en-US" sz="1800" b="1" u="sng" dirty="0">
                <a:solidFill>
                  <a:srgbClr val="0000FF"/>
                </a:solidFill>
                <a:effectLst/>
                <a:latin typeface="Calibri" panose="020F0502020204030204" pitchFamily="34" charset="0"/>
                <a:ea typeface="Calibri" panose="020F0502020204030204" pitchFamily="34" charset="0"/>
                <a:cs typeface="Calibri" panose="020F0502020204030204" pitchFamily="34" charset="0"/>
                <a:hlinkClick r:id="rId5"/>
              </a:rPr>
              <a:t>https://www.mysql.com/</a:t>
            </a:r>
            <a:endParaRPr lang="en-IN" sz="1800" b="1" dirty="0">
              <a:effectLst/>
              <a:latin typeface="Calibri" panose="020F0502020204030204" pitchFamily="34" charset="0"/>
              <a:ea typeface="Calibri" panose="020F0502020204030204" pitchFamily="34" charset="0"/>
              <a:cs typeface="Arial" panose="020B0604020202020204" pitchFamily="34" charset="0"/>
            </a:endParaRPr>
          </a:p>
          <a:p>
            <a:r>
              <a:rPr lang="en-US" sz="1800" b="1" u="sng" dirty="0">
                <a:solidFill>
                  <a:srgbClr val="0000FF"/>
                </a:solidFill>
                <a:effectLst/>
                <a:latin typeface="Calibri" panose="020F0502020204030204" pitchFamily="34" charset="0"/>
                <a:ea typeface="Calibri" panose="020F0502020204030204" pitchFamily="34" charset="0"/>
                <a:cs typeface="Calibri" panose="020F0502020204030204" pitchFamily="34" charset="0"/>
                <a:hlinkClick r:id="rId6"/>
              </a:rPr>
              <a:t>http://www.mysqltutorial.org</a:t>
            </a:r>
            <a:endParaRPr lang="en-IN" sz="1800" b="1" dirty="0">
              <a:effectLst/>
              <a:latin typeface="Calibri" panose="020F0502020204030204" pitchFamily="34" charset="0"/>
              <a:ea typeface="Calibri" panose="020F0502020204030204" pitchFamily="34" charset="0"/>
              <a:cs typeface="Arial" panose="020B0604020202020204" pitchFamily="34" charset="0"/>
            </a:endParaRPr>
          </a:p>
          <a:p>
            <a:pPr marL="82296" indent="0">
              <a:buNone/>
            </a:pPr>
            <a:r>
              <a:rPr lang="en-US" sz="1800" b="1" dirty="0">
                <a:effectLst/>
                <a:latin typeface="Calibri" panose="020F0502020204030204" pitchFamily="34" charset="0"/>
                <a:ea typeface="Calibri" panose="020F0502020204030204" pitchFamily="34" charset="0"/>
                <a:cs typeface="Calibri" panose="020F0502020204030204" pitchFamily="34" charset="0"/>
              </a:rPr>
              <a:t> </a:t>
            </a:r>
            <a:endParaRPr lang="en-IN" sz="1800" b="1" dirty="0">
              <a:effectLst/>
              <a:latin typeface="Calibri" panose="020F0502020204030204" pitchFamily="34" charset="0"/>
              <a:ea typeface="Calibri" panose="020F0502020204030204" pitchFamily="34" charset="0"/>
              <a:cs typeface="Arial" panose="020B0604020202020204" pitchFamily="34" charset="0"/>
            </a:endParaRPr>
          </a:p>
          <a:p>
            <a:pPr marL="82296" indent="0">
              <a:buNone/>
            </a:pPr>
            <a:r>
              <a:rPr lang="en-US" sz="2400" b="1" dirty="0">
                <a:effectLst/>
                <a:latin typeface="Calibri" panose="020F0502020204030204" pitchFamily="34" charset="0"/>
                <a:ea typeface="Calibri" panose="020F0502020204030204" pitchFamily="34" charset="0"/>
                <a:cs typeface="Calibri" panose="020F0502020204030204" pitchFamily="34" charset="0"/>
              </a:rPr>
              <a:t>For XAMPP</a:t>
            </a:r>
            <a:endParaRPr lang="en-IN" sz="2400" b="1" dirty="0">
              <a:effectLst/>
              <a:latin typeface="Calibri" panose="020F0502020204030204" pitchFamily="34" charset="0"/>
              <a:ea typeface="Calibri" panose="020F0502020204030204" pitchFamily="34" charset="0"/>
              <a:cs typeface="Arial" panose="020B0604020202020204" pitchFamily="34" charset="0"/>
            </a:endParaRPr>
          </a:p>
          <a:p>
            <a:r>
              <a:rPr lang="en-US" sz="1800" b="1" i="1" u="sng" dirty="0">
                <a:solidFill>
                  <a:srgbClr val="D60093"/>
                </a:solidFill>
                <a:effectLst/>
                <a:latin typeface="Calibri" panose="020F0502020204030204" pitchFamily="34" charset="0"/>
                <a:ea typeface="Times New Roman" panose="02020603050405020304" pitchFamily="18" charset="0"/>
                <a:cs typeface="Times New Roman" panose="02020603050405020304" pitchFamily="18" charset="0"/>
                <a:hlinkClick r:id="rId7"/>
              </a:rPr>
              <a:t>https://www.apachefriends.org/download.html</a:t>
            </a:r>
            <a:endParaRPr lang="en-IN" sz="1800" b="1" i="1" u="sng" dirty="0">
              <a:solidFill>
                <a:srgbClr val="D60093"/>
              </a:solidFill>
              <a:effectLst/>
              <a:latin typeface="Perpetua" panose="02020502060401020303" pitchFamily="18" charset="0"/>
              <a:ea typeface="Times New Roman" panose="02020603050405020304" pitchFamily="18" charset="0"/>
              <a:cs typeface="Times New Roman" panose="02020603050405020304" pitchFamily="18" charset="0"/>
            </a:endParaRPr>
          </a:p>
          <a:p>
            <a:pPr>
              <a:buNone/>
            </a:pPr>
            <a:endParaRPr lang="en-US" dirty="0"/>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57290" y="2428868"/>
            <a:ext cx="7498080" cy="1143000"/>
          </a:xfrm>
        </p:spPr>
        <p:txBody>
          <a:bodyPr>
            <a:normAutofit/>
          </a:bodyPr>
          <a:lstStyle/>
          <a:p>
            <a:pPr algn="ctr"/>
            <a:r>
              <a:rPr lang="en-IN" sz="6600" b="1" dirty="0"/>
              <a:t>Thank You</a:t>
            </a:r>
            <a:endParaRPr lang="en-US" sz="6600" b="1"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F1E94B8-D7E2-A8C3-D937-B663547E016D}"/>
              </a:ext>
            </a:extLst>
          </p:cNvPr>
          <p:cNvSpPr>
            <a:spLocks noGrp="1"/>
          </p:cNvSpPr>
          <p:nvPr>
            <p:ph type="title"/>
          </p:nvPr>
        </p:nvSpPr>
        <p:spPr>
          <a:xfrm>
            <a:off x="1435608" y="-171400"/>
            <a:ext cx="7498080" cy="1296144"/>
          </a:xfrm>
        </p:spPr>
        <p:txBody>
          <a:bodyPr>
            <a:normAutofit/>
          </a:bodyPr>
          <a:lstStyle/>
          <a:p>
            <a:pPr algn="ctr"/>
            <a:r>
              <a:rPr lang="en-US" b="1" dirty="0" smtClean="0"/>
              <a:t>Project Modules</a:t>
            </a:r>
            <a:endParaRPr lang="en-IN" b="1" dirty="0"/>
          </a:p>
        </p:txBody>
      </p:sp>
      <p:sp>
        <p:nvSpPr>
          <p:cNvPr id="3" name="Content Placeholder 2">
            <a:extLst>
              <a:ext uri="{FF2B5EF4-FFF2-40B4-BE49-F238E27FC236}">
                <a16:creationId xmlns:a16="http://schemas.microsoft.com/office/drawing/2014/main" xmlns="" id="{EB4635D2-C01D-52CC-11BF-9DC499E1B0A8}"/>
              </a:ext>
            </a:extLst>
          </p:cNvPr>
          <p:cNvSpPr>
            <a:spLocks noGrp="1"/>
          </p:cNvSpPr>
          <p:nvPr>
            <p:ph idx="1"/>
          </p:nvPr>
        </p:nvSpPr>
        <p:spPr>
          <a:xfrm>
            <a:off x="1435608" y="1124744"/>
            <a:ext cx="7498080" cy="5328592"/>
          </a:xfrm>
        </p:spPr>
        <p:txBody>
          <a:bodyPr>
            <a:normAutofit/>
          </a:bodyPr>
          <a:lstStyle/>
          <a:p>
            <a:pPr marL="82296" indent="0" algn="just">
              <a:lnSpc>
                <a:spcPct val="115000"/>
              </a:lnSpc>
              <a:spcAft>
                <a:spcPts val="2250"/>
              </a:spcAft>
              <a:buNone/>
            </a:pPr>
            <a:r>
              <a:rPr lang="en-US" sz="1800" dirty="0"/>
              <a:t>It has two modules </a:t>
            </a:r>
            <a:endParaRPr lang="en-US" sz="1800" dirty="0" smtClean="0"/>
          </a:p>
          <a:p>
            <a:pPr algn="just">
              <a:lnSpc>
                <a:spcPct val="115000"/>
              </a:lnSpc>
              <a:spcAft>
                <a:spcPts val="2250"/>
              </a:spcAft>
              <a:buFont typeface="Wingdings" panose="05000000000000000000" pitchFamily="2" charset="2"/>
              <a:buChar char="Ø"/>
            </a:pPr>
            <a:r>
              <a:rPr lang="en-US" sz="1800" b="1" dirty="0"/>
              <a:t>A</a:t>
            </a:r>
            <a:r>
              <a:rPr lang="en-US" sz="1800" b="1" dirty="0" smtClean="0"/>
              <a:t>dmin</a:t>
            </a:r>
            <a:endParaRPr lang="en-US" sz="1800" b="1" dirty="0" smtClean="0"/>
          </a:p>
          <a:p>
            <a:pPr algn="just">
              <a:lnSpc>
                <a:spcPct val="115000"/>
              </a:lnSpc>
              <a:spcAft>
                <a:spcPts val="2250"/>
              </a:spcAft>
              <a:buFont typeface="Wingdings" panose="05000000000000000000" pitchFamily="2" charset="2"/>
              <a:buChar char="Ø"/>
            </a:pPr>
            <a:r>
              <a:rPr lang="en-US" sz="1800" b="1" dirty="0"/>
              <a:t>S</a:t>
            </a:r>
            <a:r>
              <a:rPr lang="en-US" sz="1800" b="1" dirty="0" smtClean="0"/>
              <a:t>taff</a:t>
            </a:r>
            <a:endParaRPr lang="en-US" sz="1800" b="1" dirty="0"/>
          </a:p>
          <a:p>
            <a:pPr marL="82296" indent="0" algn="just">
              <a:lnSpc>
                <a:spcPct val="115000"/>
              </a:lnSpc>
              <a:spcAft>
                <a:spcPts val="2250"/>
              </a:spcAft>
              <a:buNone/>
            </a:pP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82296" indent="0" algn="just">
              <a:lnSpc>
                <a:spcPct val="115000"/>
              </a:lnSpc>
              <a:spcAft>
                <a:spcPts val="2250"/>
              </a:spcAft>
              <a:buNone/>
            </a:pP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82296" indent="0" algn="just">
              <a:lnSpc>
                <a:spcPct val="115000"/>
              </a:lnSpc>
              <a:spcAft>
                <a:spcPts val="2250"/>
              </a:spcAft>
              <a:buNone/>
            </a:pPr>
            <a:endParaRPr lang="en-IN" sz="2800" b="1" dirty="0">
              <a:effectLst/>
              <a:latin typeface="Calibri" panose="020F0502020204030204" pitchFamily="34" charset="0"/>
              <a:ea typeface="Times New Roman" panose="02020603050405020304" pitchFamily="18" charset="0"/>
              <a:cs typeface="Times New Roman" panose="02020603050405020304" pitchFamily="18" charset="0"/>
            </a:endParaRPr>
          </a:p>
          <a:p>
            <a:pPr marL="82296" indent="0">
              <a:buNone/>
            </a:pPr>
            <a:endParaRPr lang="en-IN" dirty="0"/>
          </a:p>
        </p:txBody>
      </p:sp>
    </p:spTree>
    <p:extLst>
      <p:ext uri="{BB962C8B-B14F-4D97-AF65-F5344CB8AC3E}">
        <p14:creationId xmlns:p14="http://schemas.microsoft.com/office/powerpoint/2010/main" val="385794257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84F9BE8-CDC1-C6E8-58FE-EFABBEA8628F}"/>
              </a:ext>
            </a:extLst>
          </p:cNvPr>
          <p:cNvSpPr>
            <a:spLocks noGrp="1"/>
          </p:cNvSpPr>
          <p:nvPr>
            <p:ph type="title"/>
          </p:nvPr>
        </p:nvSpPr>
        <p:spPr>
          <a:xfrm>
            <a:off x="1435608" y="0"/>
            <a:ext cx="7498080" cy="980728"/>
          </a:xfrm>
        </p:spPr>
        <p:txBody>
          <a:bodyPr>
            <a:normAutofit/>
          </a:bodyPr>
          <a:lstStyle/>
          <a:p>
            <a:pPr algn="ctr"/>
            <a:r>
              <a:rPr lang="en-IN" b="1" dirty="0"/>
              <a:t>Admin Module</a:t>
            </a:r>
          </a:p>
        </p:txBody>
      </p:sp>
      <p:sp>
        <p:nvSpPr>
          <p:cNvPr id="3" name="Content Placeholder 2">
            <a:extLst>
              <a:ext uri="{FF2B5EF4-FFF2-40B4-BE49-F238E27FC236}">
                <a16:creationId xmlns:a16="http://schemas.microsoft.com/office/drawing/2014/main" xmlns="" id="{EC57F299-D444-DA91-47EA-7057A96E0AA4}"/>
              </a:ext>
            </a:extLst>
          </p:cNvPr>
          <p:cNvSpPr>
            <a:spLocks noGrp="1"/>
          </p:cNvSpPr>
          <p:nvPr>
            <p:ph idx="1"/>
          </p:nvPr>
        </p:nvSpPr>
        <p:spPr>
          <a:xfrm>
            <a:off x="1435608" y="1196752"/>
            <a:ext cx="7498080" cy="5544616"/>
          </a:xfrm>
        </p:spPr>
        <p:txBody>
          <a:bodyPr>
            <a:normAutofit fontScale="92500" lnSpcReduction="10000"/>
          </a:bodyPr>
          <a:lstStyle/>
          <a:p>
            <a:pPr lvl="0"/>
            <a:r>
              <a:rPr lang="en-US" sz="1800" b="1" dirty="0"/>
              <a:t>Dashboard: </a:t>
            </a:r>
            <a:r>
              <a:rPr lang="en-US" sz="1800" dirty="0"/>
              <a:t>In this section admin can see all detail in brief like total number of staffs, Total number of vehicle category, Total number of pass, Total number of receipt, Total vehicle enter today’s, yesterday’s, last seven days and total vehicle pass till now in toll plaza.</a:t>
            </a:r>
          </a:p>
          <a:p>
            <a:pPr lvl="0"/>
            <a:r>
              <a:rPr lang="en-US" sz="1800" b="1" dirty="0"/>
              <a:t>Staff:</a:t>
            </a:r>
            <a:r>
              <a:rPr lang="en-US" sz="1800" dirty="0"/>
              <a:t> In this section admin can manage staffs (</a:t>
            </a:r>
            <a:r>
              <a:rPr lang="en-US" sz="1800" dirty="0" err="1" smtClean="0"/>
              <a:t>add,update</a:t>
            </a:r>
            <a:r>
              <a:rPr lang="en-US" sz="1800" dirty="0" smtClean="0"/>
              <a:t> and delete).</a:t>
            </a:r>
            <a:endParaRPr lang="en-US" sz="1800" dirty="0"/>
          </a:p>
          <a:p>
            <a:pPr lvl="0"/>
            <a:r>
              <a:rPr lang="en-US" sz="1800" dirty="0"/>
              <a:t>Vehicle Category: In this section admin can manage vehicle category (</a:t>
            </a:r>
            <a:r>
              <a:rPr lang="en-US" sz="1800" dirty="0" err="1" smtClean="0"/>
              <a:t>add,update</a:t>
            </a:r>
            <a:r>
              <a:rPr lang="en-US" sz="1800" dirty="0" smtClean="0"/>
              <a:t> and delete).</a:t>
            </a:r>
            <a:endParaRPr lang="en-US" sz="1800" dirty="0"/>
          </a:p>
          <a:p>
            <a:pPr lvl="0"/>
            <a:r>
              <a:rPr lang="en-US" sz="1800" b="1" dirty="0"/>
              <a:t>Pass:</a:t>
            </a:r>
            <a:r>
              <a:rPr lang="en-US" sz="1800" dirty="0"/>
              <a:t>  In this section admin can manage pass(add and update).</a:t>
            </a:r>
          </a:p>
          <a:p>
            <a:pPr lvl="0"/>
            <a:r>
              <a:rPr lang="en-US" sz="1800" b="1" dirty="0"/>
              <a:t>Receipt: </a:t>
            </a:r>
            <a:r>
              <a:rPr lang="en-US" sz="1800" dirty="0"/>
              <a:t>In this section admin can view receipt and take print of receipt which is make by staffs</a:t>
            </a:r>
          </a:p>
          <a:p>
            <a:pPr lvl="0"/>
            <a:r>
              <a:rPr lang="en-US" sz="1800" b="1" dirty="0"/>
              <a:t>Search Pass:</a:t>
            </a:r>
            <a:r>
              <a:rPr lang="en-US" sz="1800" dirty="0"/>
              <a:t> In this section admin can search pass with the help of his/her pass id, owner name and vehicle number.</a:t>
            </a:r>
          </a:p>
          <a:p>
            <a:pPr lvl="0"/>
            <a:r>
              <a:rPr lang="en-US" sz="1800" b="1" dirty="0"/>
              <a:t>Search Receipt:</a:t>
            </a:r>
            <a:r>
              <a:rPr lang="en-US" sz="1800" dirty="0"/>
              <a:t> In this section admin can search receipt with the help of his/her receipt id, owner name and vehicle number.</a:t>
            </a:r>
          </a:p>
          <a:p>
            <a:pPr lvl="0"/>
            <a:r>
              <a:rPr lang="en-US" sz="1800" b="1" dirty="0"/>
              <a:t>Reports of Pass:</a:t>
            </a:r>
            <a:r>
              <a:rPr lang="en-US" sz="1800" dirty="0"/>
              <a:t> In this section admin can view how many pass has been made in particular periods, counts of pass and sales come from making pass.</a:t>
            </a:r>
          </a:p>
          <a:p>
            <a:pPr lvl="0"/>
            <a:r>
              <a:rPr lang="en-US" sz="1800" b="1" dirty="0"/>
              <a:t>Reports of receipt:</a:t>
            </a:r>
            <a:r>
              <a:rPr lang="en-US" sz="1800" dirty="0"/>
              <a:t> In this section admin can view how much receipt has been made in particular periods, counts of receipt and sales come from making receipt</a:t>
            </a:r>
            <a:r>
              <a:rPr lang="en-US" sz="1800" dirty="0" smtClean="0"/>
              <a:t>.</a:t>
            </a:r>
            <a:endParaRPr lang="en-US" sz="1800" dirty="0"/>
          </a:p>
          <a:p>
            <a:r>
              <a:rPr lang="en-US" sz="1800" dirty="0"/>
              <a:t>Admin can also update his profile, change password and recover password.</a:t>
            </a:r>
          </a:p>
          <a:p>
            <a:pPr marL="82296" indent="0">
              <a:buNone/>
            </a:pPr>
            <a:endParaRPr lang="en-IN" dirty="0"/>
          </a:p>
        </p:txBody>
      </p:sp>
    </p:spTree>
    <p:extLst>
      <p:ext uri="{BB962C8B-B14F-4D97-AF65-F5344CB8AC3E}">
        <p14:creationId xmlns:p14="http://schemas.microsoft.com/office/powerpoint/2010/main" val="71337111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t>Staff Module</a:t>
            </a:r>
            <a:endParaRPr lang="en-US" b="1" dirty="0"/>
          </a:p>
        </p:txBody>
      </p:sp>
      <p:sp>
        <p:nvSpPr>
          <p:cNvPr id="3" name="Content Placeholder 2"/>
          <p:cNvSpPr>
            <a:spLocks noGrp="1"/>
          </p:cNvSpPr>
          <p:nvPr>
            <p:ph idx="1"/>
          </p:nvPr>
        </p:nvSpPr>
        <p:spPr/>
        <p:txBody>
          <a:bodyPr/>
          <a:lstStyle/>
          <a:p>
            <a:pPr lvl="0"/>
            <a:r>
              <a:rPr lang="en-US" b="1" dirty="0"/>
              <a:t>Dashboard:</a:t>
            </a:r>
            <a:r>
              <a:rPr lang="en-US" dirty="0"/>
              <a:t> Welcome page for staff.</a:t>
            </a:r>
          </a:p>
          <a:p>
            <a:pPr lvl="0"/>
            <a:r>
              <a:rPr lang="en-US" b="1" dirty="0"/>
              <a:t>Receipt:</a:t>
            </a:r>
            <a:r>
              <a:rPr lang="en-US" dirty="0"/>
              <a:t> In this section staff can mange receipts (add and update).</a:t>
            </a:r>
          </a:p>
          <a:p>
            <a:pPr lvl="0"/>
            <a:r>
              <a:rPr lang="en-US" b="1" dirty="0"/>
              <a:t>Search:</a:t>
            </a:r>
            <a:r>
              <a:rPr lang="en-US" dirty="0"/>
              <a:t> In this section admin can search receipt with the help of his/her receipt id.</a:t>
            </a:r>
          </a:p>
          <a:p>
            <a:r>
              <a:rPr lang="en-US" dirty="0"/>
              <a:t>Staffs can also update his profile, change password and recover password.</a:t>
            </a:r>
          </a:p>
          <a:p>
            <a:endParaRPr lang="en-US" dirty="0"/>
          </a:p>
        </p:txBody>
      </p:sp>
    </p:spTree>
    <p:extLst>
      <p:ext uri="{BB962C8B-B14F-4D97-AF65-F5344CB8AC3E}">
        <p14:creationId xmlns:p14="http://schemas.microsoft.com/office/powerpoint/2010/main" val="253599496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b="1" u="sng" dirty="0"/>
              <a:t>Requirement Specification</a:t>
            </a:r>
            <a:r>
              <a:rPr lang="en-US" dirty="0"/>
              <a:t/>
            </a:r>
            <a:br>
              <a:rPr lang="en-US" dirty="0"/>
            </a:br>
            <a:endParaRPr lang="en-US" dirty="0"/>
          </a:p>
        </p:txBody>
      </p:sp>
      <p:sp>
        <p:nvSpPr>
          <p:cNvPr id="3" name="Content Placeholder 2"/>
          <p:cNvSpPr>
            <a:spLocks noGrp="1"/>
          </p:cNvSpPr>
          <p:nvPr>
            <p:ph idx="1"/>
          </p:nvPr>
        </p:nvSpPr>
        <p:spPr>
          <a:xfrm>
            <a:off x="1435608" y="1142984"/>
            <a:ext cx="7498080" cy="5105416"/>
          </a:xfrm>
        </p:spPr>
        <p:txBody>
          <a:bodyPr/>
          <a:lstStyle/>
          <a:p>
            <a:pPr>
              <a:buFont typeface="Wingdings" pitchFamily="2" charset="2"/>
              <a:buChar char="Ø"/>
            </a:pPr>
            <a:r>
              <a:rPr lang="en-US" sz="2000" b="1" u="sng" dirty="0"/>
              <a:t>Hardware Configuration:</a:t>
            </a:r>
            <a:endParaRPr lang="en-US" sz="2000" dirty="0"/>
          </a:p>
          <a:p>
            <a:pPr>
              <a:buNone/>
            </a:pPr>
            <a:r>
              <a:rPr lang="en-IN" sz="2400" dirty="0"/>
              <a:t>    </a:t>
            </a:r>
            <a:r>
              <a:rPr lang="en-IN" sz="1800" b="1" dirty="0"/>
              <a:t>Client Side</a:t>
            </a:r>
          </a:p>
          <a:p>
            <a:pPr>
              <a:buNone/>
            </a:pPr>
            <a:endParaRPr lang="en-IN" sz="1800" b="1" dirty="0"/>
          </a:p>
          <a:p>
            <a:pPr>
              <a:buNone/>
            </a:pPr>
            <a:endParaRPr lang="en-IN" sz="1800" b="1" dirty="0"/>
          </a:p>
          <a:p>
            <a:pPr>
              <a:buNone/>
            </a:pPr>
            <a:endParaRPr lang="en-IN" sz="1800" b="1" dirty="0"/>
          </a:p>
          <a:p>
            <a:pPr>
              <a:buNone/>
            </a:pPr>
            <a:r>
              <a:rPr lang="en-IN" sz="1800" b="1" dirty="0"/>
              <a:t>  </a:t>
            </a:r>
          </a:p>
          <a:p>
            <a:pPr>
              <a:buNone/>
            </a:pPr>
            <a:r>
              <a:rPr lang="en-IN" sz="1800" b="1" dirty="0"/>
              <a:t>  </a:t>
            </a:r>
          </a:p>
          <a:p>
            <a:pPr>
              <a:buNone/>
            </a:pPr>
            <a:r>
              <a:rPr lang="en-IN" sz="1800" b="1" dirty="0"/>
              <a:t>    Server Side</a:t>
            </a:r>
            <a:endParaRPr lang="en-US" sz="2400" b="1" dirty="0"/>
          </a:p>
        </p:txBody>
      </p:sp>
      <p:graphicFrame>
        <p:nvGraphicFramePr>
          <p:cNvPr id="4" name="Table 3"/>
          <p:cNvGraphicFramePr>
            <a:graphicFrameLocks noGrp="1"/>
          </p:cNvGraphicFramePr>
          <p:nvPr/>
        </p:nvGraphicFramePr>
        <p:xfrm>
          <a:off x="1857356" y="4429132"/>
          <a:ext cx="6096000" cy="1107440"/>
        </p:xfrm>
        <a:graphic>
          <a:graphicData uri="http://schemas.openxmlformats.org/drawingml/2006/table">
            <a:tbl>
              <a:tblPr firstRow="1" bandRow="1">
                <a:tableStyleId>{5C22544A-7EE6-4342-B048-85BDC9FD1C3A}</a:tableStyleId>
              </a:tblPr>
              <a:tblGrid>
                <a:gridCol w="3048000">
                  <a:extLst>
                    <a:ext uri="{9D8B030D-6E8A-4147-A177-3AD203B41FA5}">
                      <a16:colId xmlns:a16="http://schemas.microsoft.com/office/drawing/2014/main" xmlns="" val="20000"/>
                    </a:ext>
                  </a:extLst>
                </a:gridCol>
                <a:gridCol w="3048000">
                  <a:extLst>
                    <a:ext uri="{9D8B030D-6E8A-4147-A177-3AD203B41FA5}">
                      <a16:colId xmlns:a16="http://schemas.microsoft.com/office/drawing/2014/main" xmlns="" val="20001"/>
                    </a:ext>
                  </a:extLst>
                </a:gridCol>
              </a:tblGrid>
              <a:tr h="0">
                <a:tc>
                  <a:txBody>
                    <a:bodyPr/>
                    <a:lstStyle/>
                    <a:p>
                      <a:r>
                        <a:rPr lang="en-IN" dirty="0"/>
                        <a:t>RAM</a:t>
                      </a:r>
                      <a:endParaRPr lang="en-US" dirty="0"/>
                    </a:p>
                  </a:txBody>
                  <a:tcPr/>
                </a:tc>
                <a:tc>
                  <a:txBody>
                    <a:bodyPr/>
                    <a:lstStyle/>
                    <a:p>
                      <a:r>
                        <a:rPr lang="en-IN" dirty="0"/>
                        <a:t>1 GB</a:t>
                      </a:r>
                      <a:endParaRPr lang="en-US" dirty="0"/>
                    </a:p>
                  </a:txBody>
                  <a:tcPr/>
                </a:tc>
                <a:extLst>
                  <a:ext uri="{0D108BD9-81ED-4DB2-BD59-A6C34878D82A}">
                    <a16:rowId xmlns:a16="http://schemas.microsoft.com/office/drawing/2014/main" xmlns="" val="10000"/>
                  </a:ext>
                </a:extLst>
              </a:tr>
              <a:tr h="370840">
                <a:tc>
                  <a:txBody>
                    <a:bodyPr/>
                    <a:lstStyle/>
                    <a:p>
                      <a:r>
                        <a:rPr lang="en-IN" dirty="0"/>
                        <a:t>Hard Disk</a:t>
                      </a:r>
                      <a:endParaRPr lang="en-US" dirty="0"/>
                    </a:p>
                  </a:txBody>
                  <a:tcPr/>
                </a:tc>
                <a:tc>
                  <a:txBody>
                    <a:bodyPr/>
                    <a:lstStyle/>
                    <a:p>
                      <a:r>
                        <a:rPr lang="en-IN" dirty="0"/>
                        <a:t>20GB</a:t>
                      </a:r>
                      <a:endParaRPr lang="en-US" dirty="0"/>
                    </a:p>
                  </a:txBody>
                  <a:tcPr/>
                </a:tc>
                <a:extLst>
                  <a:ext uri="{0D108BD9-81ED-4DB2-BD59-A6C34878D82A}">
                    <a16:rowId xmlns:a16="http://schemas.microsoft.com/office/drawing/2014/main" xmlns="" val="10001"/>
                  </a:ext>
                </a:extLst>
              </a:tr>
              <a:tr h="370840">
                <a:tc>
                  <a:txBody>
                    <a:bodyPr/>
                    <a:lstStyle/>
                    <a:p>
                      <a:r>
                        <a:rPr lang="en-IN" dirty="0"/>
                        <a:t>Processor</a:t>
                      </a:r>
                      <a:endParaRPr lang="en-US" dirty="0"/>
                    </a:p>
                  </a:txBody>
                  <a:tcPr/>
                </a:tc>
                <a:tc>
                  <a:txBody>
                    <a:bodyPr/>
                    <a:lstStyle/>
                    <a:p>
                      <a:r>
                        <a:rPr lang="en-IN" dirty="0"/>
                        <a:t>2.0GHz</a:t>
                      </a:r>
                      <a:endParaRPr lang="en-US" dirty="0"/>
                    </a:p>
                  </a:txBody>
                  <a:tcPr/>
                </a:tc>
                <a:extLst>
                  <a:ext uri="{0D108BD9-81ED-4DB2-BD59-A6C34878D82A}">
                    <a16:rowId xmlns:a16="http://schemas.microsoft.com/office/drawing/2014/main" xmlns="" val="10002"/>
                  </a:ext>
                </a:extLst>
              </a:tr>
            </a:tbl>
          </a:graphicData>
        </a:graphic>
      </p:graphicFrame>
      <p:graphicFrame>
        <p:nvGraphicFramePr>
          <p:cNvPr id="5" name="Table 4"/>
          <p:cNvGraphicFramePr>
            <a:graphicFrameLocks noGrp="1"/>
          </p:cNvGraphicFramePr>
          <p:nvPr/>
        </p:nvGraphicFramePr>
        <p:xfrm>
          <a:off x="1785918" y="2285992"/>
          <a:ext cx="6096000" cy="1112520"/>
        </p:xfrm>
        <a:graphic>
          <a:graphicData uri="http://schemas.openxmlformats.org/drawingml/2006/table">
            <a:tbl>
              <a:tblPr firstRow="1" bandRow="1">
                <a:tableStyleId>{5C22544A-7EE6-4342-B048-85BDC9FD1C3A}</a:tableStyleId>
              </a:tblPr>
              <a:tblGrid>
                <a:gridCol w="3048000">
                  <a:extLst>
                    <a:ext uri="{9D8B030D-6E8A-4147-A177-3AD203B41FA5}">
                      <a16:colId xmlns:a16="http://schemas.microsoft.com/office/drawing/2014/main" xmlns="" val="20000"/>
                    </a:ext>
                  </a:extLst>
                </a:gridCol>
                <a:gridCol w="3048000">
                  <a:extLst>
                    <a:ext uri="{9D8B030D-6E8A-4147-A177-3AD203B41FA5}">
                      <a16:colId xmlns:a16="http://schemas.microsoft.com/office/drawing/2014/main" xmlns="" val="20001"/>
                    </a:ext>
                  </a:extLst>
                </a:gridCol>
              </a:tblGrid>
              <a:tr h="370840">
                <a:tc>
                  <a:txBody>
                    <a:bodyPr/>
                    <a:lstStyle/>
                    <a:p>
                      <a:r>
                        <a:rPr lang="en-IN" dirty="0"/>
                        <a:t>RAM</a:t>
                      </a:r>
                      <a:endParaRPr lang="en-US" dirty="0"/>
                    </a:p>
                  </a:txBody>
                  <a:tcPr/>
                </a:tc>
                <a:tc>
                  <a:txBody>
                    <a:bodyPr/>
                    <a:lstStyle/>
                    <a:p>
                      <a:r>
                        <a:rPr lang="en-IN" dirty="0"/>
                        <a:t>512 MB</a:t>
                      </a:r>
                      <a:endParaRPr lang="en-US" dirty="0"/>
                    </a:p>
                  </a:txBody>
                  <a:tcPr/>
                </a:tc>
                <a:extLst>
                  <a:ext uri="{0D108BD9-81ED-4DB2-BD59-A6C34878D82A}">
                    <a16:rowId xmlns:a16="http://schemas.microsoft.com/office/drawing/2014/main" xmlns="" val="10000"/>
                  </a:ext>
                </a:extLst>
              </a:tr>
              <a:tr h="370840">
                <a:tc>
                  <a:txBody>
                    <a:bodyPr/>
                    <a:lstStyle/>
                    <a:p>
                      <a:r>
                        <a:rPr lang="en-IN" dirty="0"/>
                        <a:t>Hard Disk</a:t>
                      </a:r>
                      <a:endParaRPr lang="en-US" dirty="0"/>
                    </a:p>
                  </a:txBody>
                  <a:tcPr/>
                </a:tc>
                <a:tc>
                  <a:txBody>
                    <a:bodyPr/>
                    <a:lstStyle/>
                    <a:p>
                      <a:r>
                        <a:rPr lang="en-IN" dirty="0"/>
                        <a:t>10GB</a:t>
                      </a:r>
                      <a:endParaRPr lang="en-US" dirty="0"/>
                    </a:p>
                  </a:txBody>
                  <a:tcPr/>
                </a:tc>
                <a:extLst>
                  <a:ext uri="{0D108BD9-81ED-4DB2-BD59-A6C34878D82A}">
                    <a16:rowId xmlns:a16="http://schemas.microsoft.com/office/drawing/2014/main" xmlns="" val="10001"/>
                  </a:ext>
                </a:extLst>
              </a:tr>
              <a:tr h="370840">
                <a:tc>
                  <a:txBody>
                    <a:bodyPr/>
                    <a:lstStyle/>
                    <a:p>
                      <a:r>
                        <a:rPr lang="en-IN" dirty="0"/>
                        <a:t>Processor</a:t>
                      </a:r>
                      <a:endParaRPr lang="en-US" dirty="0"/>
                    </a:p>
                  </a:txBody>
                  <a:tcPr/>
                </a:tc>
                <a:tc>
                  <a:txBody>
                    <a:bodyPr/>
                    <a:lstStyle/>
                    <a:p>
                      <a:r>
                        <a:rPr lang="en-IN" dirty="0"/>
                        <a:t>1.0 GHz</a:t>
                      </a:r>
                      <a:endParaRPr lang="en-US" dirty="0"/>
                    </a:p>
                  </a:txBody>
                  <a:tcPr/>
                </a:tc>
                <a:extLst>
                  <a:ext uri="{0D108BD9-81ED-4DB2-BD59-A6C34878D82A}">
                    <a16:rowId xmlns:a16="http://schemas.microsoft.com/office/drawing/2014/main" xmlns="" val="10002"/>
                  </a:ext>
                </a:extLst>
              </a:tr>
            </a:tbl>
          </a:graphicData>
        </a:graphic>
      </p:graphicFrame>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35608" y="0"/>
            <a:ext cx="7498080" cy="785794"/>
          </a:xfrm>
        </p:spPr>
        <p:txBody>
          <a:bodyPr/>
          <a:lstStyle/>
          <a:p>
            <a:pPr algn="ctr"/>
            <a:r>
              <a:rPr lang="en-IN" b="1" dirty="0"/>
              <a:t>Continue.....</a:t>
            </a:r>
            <a:endParaRPr lang="en-US" b="1" dirty="0"/>
          </a:p>
        </p:txBody>
      </p:sp>
      <p:sp>
        <p:nvSpPr>
          <p:cNvPr id="3" name="Content Placeholder 2"/>
          <p:cNvSpPr>
            <a:spLocks noGrp="1"/>
          </p:cNvSpPr>
          <p:nvPr>
            <p:ph idx="1"/>
          </p:nvPr>
        </p:nvSpPr>
        <p:spPr>
          <a:xfrm>
            <a:off x="1435608" y="928670"/>
            <a:ext cx="7498080" cy="5319730"/>
          </a:xfrm>
        </p:spPr>
        <p:txBody>
          <a:bodyPr/>
          <a:lstStyle/>
          <a:p>
            <a:r>
              <a:rPr lang="en-US" sz="2000" b="1" u="sng" dirty="0"/>
              <a:t>Software Requirement:</a:t>
            </a:r>
          </a:p>
          <a:p>
            <a:pPr>
              <a:buNone/>
            </a:pPr>
            <a:r>
              <a:rPr lang="en-IN" sz="1800" b="1" dirty="0"/>
              <a:t>    Client Side</a:t>
            </a:r>
          </a:p>
          <a:p>
            <a:endParaRPr lang="en-IN" sz="2000" b="1" u="sng" dirty="0"/>
          </a:p>
          <a:p>
            <a:endParaRPr lang="en-IN" sz="2000" b="1" u="sng" dirty="0"/>
          </a:p>
          <a:p>
            <a:pPr>
              <a:buNone/>
            </a:pPr>
            <a:endParaRPr lang="en-US" sz="2000" b="1" u="sng" dirty="0"/>
          </a:p>
          <a:p>
            <a:pPr>
              <a:buNone/>
            </a:pPr>
            <a:r>
              <a:rPr lang="en-IN" sz="2000" dirty="0"/>
              <a:t> </a:t>
            </a:r>
          </a:p>
          <a:p>
            <a:pPr>
              <a:buNone/>
            </a:pPr>
            <a:r>
              <a:rPr lang="en-IN" sz="1800" b="1" dirty="0"/>
              <a:t>  Server Side</a:t>
            </a:r>
          </a:p>
          <a:p>
            <a:pPr>
              <a:buNone/>
            </a:pPr>
            <a:endParaRPr lang="en-US" sz="1800" b="1" dirty="0"/>
          </a:p>
        </p:txBody>
      </p:sp>
      <p:graphicFrame>
        <p:nvGraphicFramePr>
          <p:cNvPr id="4" name="Table 3"/>
          <p:cNvGraphicFramePr>
            <a:graphicFrameLocks noGrp="1"/>
          </p:cNvGraphicFramePr>
          <p:nvPr/>
        </p:nvGraphicFramePr>
        <p:xfrm>
          <a:off x="1643042" y="1857364"/>
          <a:ext cx="6905652" cy="1010920"/>
        </p:xfrm>
        <a:graphic>
          <a:graphicData uri="http://schemas.openxmlformats.org/drawingml/2006/table">
            <a:tbl>
              <a:tblPr firstRow="1" bandRow="1">
                <a:tableStyleId>{5C22544A-7EE6-4342-B048-85BDC9FD1C3A}</a:tableStyleId>
              </a:tblPr>
              <a:tblGrid>
                <a:gridCol w="3452826">
                  <a:extLst>
                    <a:ext uri="{9D8B030D-6E8A-4147-A177-3AD203B41FA5}">
                      <a16:colId xmlns:a16="http://schemas.microsoft.com/office/drawing/2014/main" xmlns="" val="20000"/>
                    </a:ext>
                  </a:extLst>
                </a:gridCol>
                <a:gridCol w="3452826">
                  <a:extLst>
                    <a:ext uri="{9D8B030D-6E8A-4147-A177-3AD203B41FA5}">
                      <a16:colId xmlns:a16="http://schemas.microsoft.com/office/drawing/2014/main" xmlns="" val="20001"/>
                    </a:ext>
                  </a:extLst>
                </a:gridCol>
              </a:tblGrid>
              <a:tr h="370840">
                <a:tc>
                  <a:txBody>
                    <a:bodyPr/>
                    <a:lstStyle/>
                    <a:p>
                      <a:r>
                        <a:rPr lang="en-IN" dirty="0"/>
                        <a:t>Web Browser</a:t>
                      </a:r>
                      <a:endParaRPr lang="en-US" dirty="0"/>
                    </a:p>
                  </a:txBody>
                  <a:tcPr/>
                </a:tc>
                <a:tc>
                  <a:txBody>
                    <a:bodyPr/>
                    <a:lstStyle/>
                    <a:p>
                      <a:r>
                        <a:rPr kumimoji="0" lang="en-US" sz="1800" b="1" kern="1200" dirty="0">
                          <a:solidFill>
                            <a:schemeClr val="lt1"/>
                          </a:solidFill>
                          <a:latin typeface="+mn-lt"/>
                          <a:ea typeface="+mn-ea"/>
                          <a:cs typeface="+mn-cs"/>
                        </a:rPr>
                        <a:t>Google Chrome or any compatible browser</a:t>
                      </a:r>
                      <a:endParaRPr lang="en-US" dirty="0"/>
                    </a:p>
                  </a:txBody>
                  <a:tcPr/>
                </a:tc>
                <a:extLst>
                  <a:ext uri="{0D108BD9-81ED-4DB2-BD59-A6C34878D82A}">
                    <a16:rowId xmlns:a16="http://schemas.microsoft.com/office/drawing/2014/main" xmlns="" val="10000"/>
                  </a:ext>
                </a:extLst>
              </a:tr>
              <a:tr h="370840">
                <a:tc>
                  <a:txBody>
                    <a:bodyPr/>
                    <a:lstStyle/>
                    <a:p>
                      <a:r>
                        <a:rPr kumimoji="0" lang="en-US" sz="1800" b="1" kern="1200" dirty="0">
                          <a:solidFill>
                            <a:schemeClr val="dk1"/>
                          </a:solidFill>
                          <a:latin typeface="+mn-lt"/>
                          <a:ea typeface="+mn-ea"/>
                          <a:cs typeface="+mn-cs"/>
                        </a:rPr>
                        <a:t>Operating System</a:t>
                      </a:r>
                      <a:endParaRPr lang="en-US" dirty="0"/>
                    </a:p>
                  </a:txBody>
                  <a:tcPr/>
                </a:tc>
                <a:tc>
                  <a:txBody>
                    <a:bodyPr/>
                    <a:lstStyle/>
                    <a:p>
                      <a:r>
                        <a:rPr kumimoji="0" lang="en-US" sz="1800" kern="1200" dirty="0">
                          <a:solidFill>
                            <a:schemeClr val="dk1"/>
                          </a:solidFill>
                          <a:latin typeface="+mn-lt"/>
                          <a:ea typeface="+mn-ea"/>
                          <a:cs typeface="+mn-cs"/>
                        </a:rPr>
                        <a:t>Windows or any equivalent OS</a:t>
                      </a:r>
                      <a:endParaRPr lang="en-US" dirty="0"/>
                    </a:p>
                  </a:txBody>
                  <a:tcPr/>
                </a:tc>
                <a:extLst>
                  <a:ext uri="{0D108BD9-81ED-4DB2-BD59-A6C34878D82A}">
                    <a16:rowId xmlns:a16="http://schemas.microsoft.com/office/drawing/2014/main" xmlns="" val="10001"/>
                  </a:ext>
                </a:extLst>
              </a:tr>
            </a:tbl>
          </a:graphicData>
        </a:graphic>
      </p:graphicFrame>
      <p:graphicFrame>
        <p:nvGraphicFramePr>
          <p:cNvPr id="5" name="Table 4"/>
          <p:cNvGraphicFramePr>
            <a:graphicFrameLocks noGrp="1"/>
          </p:cNvGraphicFramePr>
          <p:nvPr/>
        </p:nvGraphicFramePr>
        <p:xfrm>
          <a:off x="1714480" y="3929066"/>
          <a:ext cx="6715172" cy="2123440"/>
        </p:xfrm>
        <a:graphic>
          <a:graphicData uri="http://schemas.openxmlformats.org/drawingml/2006/table">
            <a:tbl>
              <a:tblPr firstRow="1" bandRow="1">
                <a:tableStyleId>{5C22544A-7EE6-4342-B048-85BDC9FD1C3A}</a:tableStyleId>
              </a:tblPr>
              <a:tblGrid>
                <a:gridCol w="3357586">
                  <a:extLst>
                    <a:ext uri="{9D8B030D-6E8A-4147-A177-3AD203B41FA5}">
                      <a16:colId xmlns:a16="http://schemas.microsoft.com/office/drawing/2014/main" xmlns="" val="20000"/>
                    </a:ext>
                  </a:extLst>
                </a:gridCol>
                <a:gridCol w="3357586">
                  <a:extLst>
                    <a:ext uri="{9D8B030D-6E8A-4147-A177-3AD203B41FA5}">
                      <a16:colId xmlns:a16="http://schemas.microsoft.com/office/drawing/2014/main" xmlns="" val="20001"/>
                    </a:ext>
                  </a:extLst>
                </a:gridCol>
              </a:tblGrid>
              <a:tr h="370840">
                <a:tc>
                  <a:txBody>
                    <a:bodyPr/>
                    <a:lstStyle/>
                    <a:p>
                      <a:r>
                        <a:rPr kumimoji="0" lang="en-US" sz="1800" b="1" kern="1200" dirty="0">
                          <a:solidFill>
                            <a:schemeClr val="lt1"/>
                          </a:solidFill>
                          <a:latin typeface="+mn-lt"/>
                          <a:ea typeface="+mn-ea"/>
                          <a:cs typeface="+mn-cs"/>
                        </a:rPr>
                        <a:t>Web Server</a:t>
                      </a:r>
                      <a:endParaRPr lang="en-US" dirty="0"/>
                    </a:p>
                  </a:txBody>
                  <a:tcPr/>
                </a:tc>
                <a:tc>
                  <a:txBody>
                    <a:bodyPr/>
                    <a:lstStyle/>
                    <a:p>
                      <a:r>
                        <a:rPr kumimoji="0" lang="en-US" sz="1800" b="1" kern="1200" dirty="0">
                          <a:solidFill>
                            <a:schemeClr val="lt1"/>
                          </a:solidFill>
                          <a:latin typeface="+mn-lt"/>
                          <a:ea typeface="+mn-ea"/>
                          <a:cs typeface="+mn-cs"/>
                        </a:rPr>
                        <a:t>APACHE</a:t>
                      </a:r>
                      <a:endParaRPr lang="en-US" dirty="0"/>
                    </a:p>
                  </a:txBody>
                  <a:tcPr/>
                </a:tc>
                <a:extLst>
                  <a:ext uri="{0D108BD9-81ED-4DB2-BD59-A6C34878D82A}">
                    <a16:rowId xmlns:a16="http://schemas.microsoft.com/office/drawing/2014/main" xmlns="" val="10000"/>
                  </a:ext>
                </a:extLst>
              </a:tr>
              <a:tr h="370840">
                <a:tc>
                  <a:txBody>
                    <a:bodyPr/>
                    <a:lstStyle/>
                    <a:p>
                      <a:r>
                        <a:rPr kumimoji="0" lang="en-US" sz="1800" b="1" kern="1200" dirty="0">
                          <a:solidFill>
                            <a:schemeClr val="dk1"/>
                          </a:solidFill>
                          <a:latin typeface="+mn-lt"/>
                          <a:ea typeface="+mn-ea"/>
                          <a:cs typeface="+mn-cs"/>
                        </a:rPr>
                        <a:t>Server side Language</a:t>
                      </a:r>
                      <a:endParaRPr lang="en-US" dirty="0"/>
                    </a:p>
                  </a:txBody>
                  <a:tcPr/>
                </a:tc>
                <a:tc>
                  <a:txBody>
                    <a:bodyPr/>
                    <a:lstStyle/>
                    <a:p>
                      <a:r>
                        <a:rPr kumimoji="0" lang="en-US" sz="1800" kern="1200" dirty="0">
                          <a:solidFill>
                            <a:schemeClr val="dk1"/>
                          </a:solidFill>
                          <a:latin typeface="+mn-lt"/>
                          <a:ea typeface="+mn-ea"/>
                          <a:cs typeface="+mn-cs"/>
                        </a:rPr>
                        <a:t>PHP5.6 or above version</a:t>
                      </a:r>
                      <a:endParaRPr lang="en-US" dirty="0"/>
                    </a:p>
                  </a:txBody>
                  <a:tcPr/>
                </a:tc>
                <a:extLst>
                  <a:ext uri="{0D108BD9-81ED-4DB2-BD59-A6C34878D82A}">
                    <a16:rowId xmlns:a16="http://schemas.microsoft.com/office/drawing/2014/main" xmlns="" val="10001"/>
                  </a:ext>
                </a:extLst>
              </a:tr>
              <a:tr h="370840">
                <a:tc>
                  <a:txBody>
                    <a:bodyPr/>
                    <a:lstStyle/>
                    <a:p>
                      <a:r>
                        <a:rPr kumimoji="0" lang="en-US" sz="1800" b="1" kern="1200" dirty="0">
                          <a:solidFill>
                            <a:schemeClr val="dk1"/>
                          </a:solidFill>
                          <a:latin typeface="+mn-lt"/>
                          <a:ea typeface="+mn-ea"/>
                          <a:cs typeface="+mn-cs"/>
                        </a:rPr>
                        <a:t>Database Server</a:t>
                      </a:r>
                      <a:endParaRPr lang="en-US" dirty="0"/>
                    </a:p>
                  </a:txBody>
                  <a:tcPr/>
                </a:tc>
                <a:tc>
                  <a:txBody>
                    <a:bodyPr/>
                    <a:lstStyle/>
                    <a:p>
                      <a:r>
                        <a:rPr kumimoji="0" lang="en-US" sz="1800" kern="1200" dirty="0" err="1">
                          <a:solidFill>
                            <a:schemeClr val="dk1"/>
                          </a:solidFill>
                          <a:latin typeface="+mn-lt"/>
                          <a:ea typeface="+mn-ea"/>
                          <a:cs typeface="+mn-cs"/>
                        </a:rPr>
                        <a:t>MySQL</a:t>
                      </a:r>
                      <a:endParaRPr lang="en-US" dirty="0"/>
                    </a:p>
                  </a:txBody>
                  <a:tcPr/>
                </a:tc>
                <a:extLst>
                  <a:ext uri="{0D108BD9-81ED-4DB2-BD59-A6C34878D82A}">
                    <a16:rowId xmlns:a16="http://schemas.microsoft.com/office/drawing/2014/main" xmlns="" val="10002"/>
                  </a:ext>
                </a:extLst>
              </a:tr>
              <a:tr h="370840">
                <a:tc>
                  <a:txBody>
                    <a:bodyPr/>
                    <a:lstStyle/>
                    <a:p>
                      <a:r>
                        <a:rPr kumimoji="0" lang="en-US" sz="1800" b="1" kern="1200" dirty="0">
                          <a:solidFill>
                            <a:schemeClr val="dk1"/>
                          </a:solidFill>
                          <a:latin typeface="+mn-lt"/>
                          <a:ea typeface="+mn-ea"/>
                          <a:cs typeface="+mn-cs"/>
                        </a:rPr>
                        <a:t>Web Browser</a:t>
                      </a:r>
                      <a:endParaRPr lang="en-US" dirty="0"/>
                    </a:p>
                  </a:txBody>
                  <a:tcPr/>
                </a:tc>
                <a:tc>
                  <a:txBody>
                    <a:bodyPr/>
                    <a:lstStyle/>
                    <a:p>
                      <a:r>
                        <a:rPr kumimoji="0" lang="en-US" sz="1800" kern="1200" dirty="0">
                          <a:solidFill>
                            <a:schemeClr val="dk1"/>
                          </a:solidFill>
                          <a:latin typeface="+mn-lt"/>
                          <a:ea typeface="+mn-ea"/>
                          <a:cs typeface="+mn-cs"/>
                        </a:rPr>
                        <a:t>Google Chrome or any compatible browser</a:t>
                      </a:r>
                      <a:endParaRPr lang="en-US" dirty="0"/>
                    </a:p>
                  </a:txBody>
                  <a:tcPr/>
                </a:tc>
                <a:extLst>
                  <a:ext uri="{0D108BD9-81ED-4DB2-BD59-A6C34878D82A}">
                    <a16:rowId xmlns:a16="http://schemas.microsoft.com/office/drawing/2014/main" xmlns="" val="10003"/>
                  </a:ext>
                </a:extLst>
              </a:tr>
              <a:tr h="370840">
                <a:tc>
                  <a:txBody>
                    <a:bodyPr/>
                    <a:lstStyle/>
                    <a:p>
                      <a:r>
                        <a:rPr kumimoji="0" lang="en-US" sz="1800" b="1" kern="1200" dirty="0">
                          <a:solidFill>
                            <a:schemeClr val="dk1"/>
                          </a:solidFill>
                          <a:latin typeface="+mn-lt"/>
                          <a:ea typeface="+mn-ea"/>
                          <a:cs typeface="+mn-cs"/>
                        </a:rPr>
                        <a:t>Operating System</a:t>
                      </a:r>
                      <a:endParaRPr lang="en-US" dirty="0"/>
                    </a:p>
                  </a:txBody>
                  <a:tcPr/>
                </a:tc>
                <a:tc>
                  <a:txBody>
                    <a:bodyPr/>
                    <a:lstStyle/>
                    <a:p>
                      <a:r>
                        <a:rPr kumimoji="0" lang="en-US" sz="1800" kern="1200" dirty="0">
                          <a:solidFill>
                            <a:schemeClr val="dk1"/>
                          </a:solidFill>
                          <a:latin typeface="+mn-lt"/>
                          <a:ea typeface="+mn-ea"/>
                          <a:cs typeface="+mn-cs"/>
                        </a:rPr>
                        <a:t>Windows or any equivalent OS</a:t>
                      </a:r>
                      <a:endParaRPr lang="en-US" dirty="0"/>
                    </a:p>
                  </a:txBody>
                  <a:tcPr/>
                </a:tc>
                <a:extLst>
                  <a:ext uri="{0D108BD9-81ED-4DB2-BD59-A6C34878D82A}">
                    <a16:rowId xmlns:a16="http://schemas.microsoft.com/office/drawing/2014/main" xmlns="" val="10004"/>
                  </a:ext>
                </a:extLst>
              </a:tr>
            </a:tbl>
          </a:graphicData>
        </a:graphic>
      </p:graphicFrame>
    </p:spTree>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olstice">
  <a:themeElements>
    <a:clrScheme name="Solstice">
      <a:dk1>
        <a:sysClr val="windowText" lastClr="000000"/>
      </a:dk1>
      <a:lt1>
        <a:sysClr val="window" lastClr="FFFFFF"/>
      </a:lt1>
      <a:dk2>
        <a:srgbClr val="4F271C"/>
      </a:dk2>
      <a:lt2>
        <a:srgbClr val="E7DEC9"/>
      </a:lt2>
      <a:accent1>
        <a:srgbClr val="3891A7"/>
      </a:accent1>
      <a:accent2>
        <a:srgbClr val="FEB80A"/>
      </a:accent2>
      <a:accent3>
        <a:srgbClr val="C32D2E"/>
      </a:accent3>
      <a:accent4>
        <a:srgbClr val="84AA33"/>
      </a:accent4>
      <a:accent5>
        <a:srgbClr val="964305"/>
      </a:accent5>
      <a:accent6>
        <a:srgbClr val="475A8D"/>
      </a:accent6>
      <a:hlink>
        <a:srgbClr val="8DC765"/>
      </a:hlink>
      <a:folHlink>
        <a:srgbClr val="AA8A14"/>
      </a:folHlink>
    </a:clrScheme>
    <a:fontScheme name="Solstice">
      <a:majorFont>
        <a:latin typeface="Gill Sans MT"/>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Gill Sans MT"/>
        <a:ea typeface=""/>
        <a:cs typeface=""/>
        <a:font script="Grek" typeface="Corbel"/>
        <a:font script="Cyrl" typeface="Corbel"/>
        <a:font script="Jpan" typeface="HGｺﾞｼｯｸE"/>
        <a:font script="Hang" typeface="HY엽서L"/>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Solstice">
      <a:fillStyleLst>
        <a:solidFill>
          <a:schemeClr val="phClr"/>
        </a:solidFill>
        <a:gradFill rotWithShape="1">
          <a:gsLst>
            <a:gs pos="0">
              <a:schemeClr val="phClr">
                <a:tint val="35000"/>
                <a:satMod val="253000"/>
              </a:schemeClr>
            </a:gs>
            <a:gs pos="50000">
              <a:schemeClr val="phClr">
                <a:tint val="42000"/>
                <a:satMod val="255000"/>
              </a:schemeClr>
            </a:gs>
            <a:gs pos="97000">
              <a:schemeClr val="phClr">
                <a:tint val="53000"/>
                <a:satMod val="260000"/>
              </a:schemeClr>
            </a:gs>
            <a:gs pos="100000">
              <a:schemeClr val="phClr">
                <a:tint val="56000"/>
                <a:satMod val="275000"/>
              </a:schemeClr>
            </a:gs>
          </a:gsLst>
          <a:path path="circle">
            <a:fillToRect l="50000" t="50000" r="50000" b="50000"/>
          </a:path>
        </a:gradFill>
        <a:gradFill rotWithShape="1">
          <a:gsLst>
            <a:gs pos="0">
              <a:schemeClr val="phClr">
                <a:tint val="92000"/>
                <a:satMod val="170000"/>
              </a:schemeClr>
            </a:gs>
            <a:gs pos="15000">
              <a:schemeClr val="phClr">
                <a:tint val="92000"/>
                <a:shade val="99000"/>
                <a:satMod val="170000"/>
              </a:schemeClr>
            </a:gs>
            <a:gs pos="62000">
              <a:schemeClr val="phClr">
                <a:tint val="96000"/>
                <a:shade val="80000"/>
                <a:satMod val="170000"/>
              </a:schemeClr>
            </a:gs>
            <a:gs pos="97000">
              <a:schemeClr val="phClr">
                <a:tint val="98000"/>
                <a:shade val="63000"/>
                <a:satMod val="170000"/>
              </a:schemeClr>
            </a:gs>
            <a:gs pos="100000">
              <a:schemeClr val="phClr">
                <a:shade val="62000"/>
                <a:satMod val="170000"/>
              </a:schemeClr>
            </a:gs>
          </a:gsLst>
          <a:path path="circle">
            <a:fillToRect l="50000" t="50000" r="50000" b="50000"/>
          </a:path>
        </a:gradFill>
      </a:fillStyleLst>
      <a:lnStyleLst>
        <a:ln w="9525" cap="flat" cmpd="sng" algn="ctr">
          <a:solidFill>
            <a:schemeClr val="phClr"/>
          </a:solidFill>
          <a:prstDash val="solid"/>
        </a:ln>
        <a:ln w="25400" cap="flat" cmpd="sng" algn="ctr">
          <a:solidFill>
            <a:schemeClr val="phClr"/>
          </a:solidFill>
          <a:prstDash val="solid"/>
        </a:ln>
        <a:ln w="25400" cap="flat" cmpd="sng" algn="ctr">
          <a:solidFill>
            <a:schemeClr val="phClr"/>
          </a:solidFill>
          <a:prstDash val="solid"/>
        </a:ln>
      </a:lnStyleLst>
      <a:effectStyleLst>
        <a:effectStyle>
          <a:effectLst>
            <a:outerShdw blurRad="63500" dist="25400" dir="5400000" rotWithShape="0">
              <a:srgbClr val="000000">
                <a:alpha val="43137"/>
              </a:srgbClr>
            </a:outerShdw>
          </a:effectLst>
        </a:effectStyle>
        <a:effectStyle>
          <a:effectLst>
            <a:outerShdw blurRad="63500" dist="25400" dir="5400000" rotWithShape="0">
              <a:srgbClr val="000000">
                <a:alpha val="43137"/>
              </a:srgbClr>
            </a:outerShdw>
          </a:effectLst>
          <a:scene3d>
            <a:camera prst="orthographicFront" fov="0">
              <a:rot lat="0" lon="0" rev="0"/>
            </a:camera>
            <a:lightRig rig="brightRoom" dir="tl">
              <a:rot lat="0" lon="0" rev="8700000"/>
            </a:lightRig>
          </a:scene3d>
          <a:sp3d contourW="12700">
            <a:bevelT w="0" h="0"/>
            <a:contourClr>
              <a:schemeClr val="phClr">
                <a:shade val="80000"/>
              </a:schemeClr>
            </a:contourClr>
          </a:sp3d>
        </a:effectStyle>
        <a:effectStyle>
          <a:effectLst>
            <a:outerShdw blurRad="63500" dist="25400" dir="5400000" rotWithShape="0">
              <a:srgbClr val="000000">
                <a:alpha val="43137"/>
              </a:srgbClr>
            </a:outerShdw>
          </a:effectLst>
          <a:scene3d>
            <a:camera prst="orthographicFront" fov="0">
              <a:rot lat="0" lon="0" rev="0"/>
            </a:camera>
            <a:lightRig rig="brightRoom" dir="tl">
              <a:rot lat="0" lon="0" rev="5400000"/>
            </a:lightRig>
          </a:scene3d>
          <a:sp3d contourW="12700">
            <a:bevelT w="25400" h="50800" prst="angle"/>
            <a:contourClr>
              <a:schemeClr val="phClr"/>
            </a:contourClr>
          </a:sp3d>
        </a:effectStyle>
      </a:effectStyleLst>
      <a:bgFillStyleLst>
        <a:solidFill>
          <a:schemeClr val="phClr"/>
        </a:solidFill>
        <a:gradFill rotWithShape="1">
          <a:gsLst>
            <a:gs pos="0">
              <a:schemeClr val="phClr">
                <a:tint val="60000"/>
                <a:satMod val="355000"/>
              </a:schemeClr>
            </a:gs>
            <a:gs pos="40000">
              <a:schemeClr val="phClr">
                <a:tint val="85000"/>
                <a:satMod val="320000"/>
              </a:schemeClr>
            </a:gs>
            <a:gs pos="100000">
              <a:schemeClr val="phClr">
                <a:shade val="55000"/>
                <a:satMod val="300000"/>
              </a:schemeClr>
            </a:gs>
          </a:gsLst>
          <a:path path="circle">
            <a:fillToRect l="-24500" t="-20000" r="124500" b="120000"/>
          </a:path>
        </a:gradFill>
        <a:blipFill>
          <a:blip xmlns:r="http://schemas.openxmlformats.org/officeDocument/2006/relationships" r:embed="rId1">
            <a:duotone>
              <a:schemeClr val="phClr">
                <a:shade val="9000"/>
                <a:satMod val="300000"/>
              </a:schemeClr>
              <a:schemeClr val="phClr">
                <a:tint val="90000"/>
                <a:satMod val="225000"/>
              </a:schemeClr>
            </a:duotone>
          </a:blip>
          <a:tile tx="0" ty="0" sx="90000" sy="90000" flip="xy"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Solstice</Template>
  <TotalTime>1882</TotalTime>
  <Words>962</Words>
  <Application>Microsoft Office PowerPoint</Application>
  <PresentationFormat>On-screen Show (4:3)</PresentationFormat>
  <Paragraphs>136</Paragraphs>
  <Slides>44</Slides>
  <Notes>2</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44</vt:i4>
      </vt:variant>
    </vt:vector>
  </HeadingPairs>
  <TitlesOfParts>
    <vt:vector size="54" baseType="lpstr">
      <vt:lpstr>Arial</vt:lpstr>
      <vt:lpstr>Calibri</vt:lpstr>
      <vt:lpstr>Gill Sans MT</vt:lpstr>
      <vt:lpstr>Perpetua</vt:lpstr>
      <vt:lpstr>Rubik</vt:lpstr>
      <vt:lpstr>Times New Roman</vt:lpstr>
      <vt:lpstr>Verdana</vt:lpstr>
      <vt:lpstr>Wingdings</vt:lpstr>
      <vt:lpstr>Wingdings 2</vt:lpstr>
      <vt:lpstr>Solstice</vt:lpstr>
      <vt:lpstr>Toll Tax Management System  Developed in PHP &amp; MySQL </vt:lpstr>
      <vt:lpstr>Introduction</vt:lpstr>
      <vt:lpstr>Objectives</vt:lpstr>
      <vt:lpstr>Features of the Application</vt:lpstr>
      <vt:lpstr>Project Modules</vt:lpstr>
      <vt:lpstr>Admin Module</vt:lpstr>
      <vt:lpstr>Staff Module</vt:lpstr>
      <vt:lpstr>Requirement Specification </vt:lpstr>
      <vt:lpstr>Continue.....</vt:lpstr>
      <vt:lpstr>Use Case Diagram</vt:lpstr>
      <vt:lpstr>PowerPoint Presentation</vt:lpstr>
      <vt:lpstr>Class / Schema Diagram </vt:lpstr>
      <vt:lpstr>ER Diagram</vt:lpstr>
      <vt:lpstr>Data Flow Diagrams (DFD)</vt:lpstr>
      <vt:lpstr>Continue…</vt:lpstr>
      <vt:lpstr>Continue….</vt:lpstr>
      <vt:lpstr>Continue….</vt:lpstr>
      <vt:lpstr>Continue….</vt:lpstr>
      <vt:lpstr>Implementation and  System Testing </vt:lpstr>
      <vt:lpstr>Project Screens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 </vt:lpstr>
      <vt:lpstr>References </vt:lpstr>
      <vt:lpstr>Thank You</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COVID19 Testing  Management System</dc:title>
  <dc:creator>Anuj kumar</dc:creator>
  <cp:lastModifiedBy>Microsoft account</cp:lastModifiedBy>
  <cp:revision>80</cp:revision>
  <dcterms:created xsi:type="dcterms:W3CDTF">2021-11-06T13:13:02Z</dcterms:created>
  <dcterms:modified xsi:type="dcterms:W3CDTF">2024-04-28T17:58:20Z</dcterms:modified>
</cp:coreProperties>
</file>